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Lst>
  <p:notesMasterIdLst>
    <p:notesMasterId r:id="rId19"/>
  </p:notesMasterIdLst>
  <p:handoutMasterIdLst>
    <p:handoutMasterId r:id="rId20"/>
  </p:handoutMasterIdLst>
  <p:sldIdLst>
    <p:sldId id="256" r:id="rId3"/>
    <p:sldId id="257" r:id="rId4"/>
    <p:sldId id="269" r:id="rId5"/>
    <p:sldId id="270" r:id="rId6"/>
    <p:sldId id="261" r:id="rId7"/>
    <p:sldId id="259" r:id="rId8"/>
    <p:sldId id="260" r:id="rId9"/>
    <p:sldId id="264" r:id="rId10"/>
    <p:sldId id="265" r:id="rId11"/>
    <p:sldId id="266" r:id="rId12"/>
    <p:sldId id="267" r:id="rId13"/>
    <p:sldId id="268" r:id="rId14"/>
    <p:sldId id="258" r:id="rId15"/>
    <p:sldId id="271" r:id="rId16"/>
    <p:sldId id="273" r:id="rId17"/>
    <p:sldId id="272" r:id="rId1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888">
          <p15:clr>
            <a:srgbClr val="A4A3A4"/>
          </p15:clr>
        </p15:guide>
        <p15:guide id="2" pos="612">
          <p15:clr>
            <a:srgbClr val="A4A3A4"/>
          </p15:clr>
        </p15:guide>
        <p15:guide id="3"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16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81" d="100"/>
          <a:sy n="81" d="100"/>
        </p:scale>
        <p:origin x="-1080" y="-36"/>
      </p:cViewPr>
      <p:guideLst>
        <p:guide orient="horz" pos="3888"/>
        <p:guide pos="612"/>
        <p:guide pos="5127"/>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72445A-B462-4ACA-A867-4FF4F590E2B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nl-NL"/>
        </a:p>
      </dgm:t>
    </dgm:pt>
    <dgm:pt modelId="{561586DE-3A48-4CBF-B442-623337848594}">
      <dgm:prSet phldrT="[Tekst]" custT="1"/>
      <dgm:spPr/>
      <dgm:t>
        <a:bodyPr/>
        <a:lstStyle/>
        <a:p>
          <a:r>
            <a:rPr lang="nl-NL" sz="1400" dirty="0"/>
            <a:t>Group: </a:t>
          </a:r>
        </a:p>
        <a:p>
          <a:r>
            <a:rPr lang="nl-NL" sz="1400" dirty="0" err="1"/>
            <a:t>write</a:t>
          </a:r>
          <a:r>
            <a:rPr lang="nl-NL" sz="1400" dirty="0"/>
            <a:t> down common </a:t>
          </a:r>
          <a:r>
            <a:rPr lang="nl-NL" sz="1400" dirty="0" err="1"/>
            <a:t>characteristics</a:t>
          </a:r>
          <a:r>
            <a:rPr lang="nl-NL" sz="1400" dirty="0"/>
            <a:t> of </a:t>
          </a:r>
        </a:p>
        <a:p>
          <a:r>
            <a:rPr lang="nl-NL" sz="1400" dirty="0"/>
            <a:t>high </a:t>
          </a:r>
          <a:r>
            <a:rPr lang="nl-NL" sz="1400" dirty="0" err="1"/>
            <a:t>performing</a:t>
          </a:r>
          <a:r>
            <a:rPr lang="nl-NL" sz="1400" dirty="0"/>
            <a:t> students</a:t>
          </a:r>
        </a:p>
      </dgm:t>
    </dgm:pt>
    <dgm:pt modelId="{03989F97-01A1-4552-8055-375D0552003B}" type="parTrans" cxnId="{D09796FD-1FD5-456C-A06A-4280EF04F885}">
      <dgm:prSet/>
      <dgm:spPr/>
      <dgm:t>
        <a:bodyPr/>
        <a:lstStyle/>
        <a:p>
          <a:endParaRPr lang="nl-NL" sz="1400"/>
        </a:p>
      </dgm:t>
    </dgm:pt>
    <dgm:pt modelId="{F61E042E-7F85-4838-AC9B-69755AB1AB85}" type="sibTrans" cxnId="{D09796FD-1FD5-456C-A06A-4280EF04F885}">
      <dgm:prSet/>
      <dgm:spPr/>
      <dgm:t>
        <a:bodyPr/>
        <a:lstStyle/>
        <a:p>
          <a:endParaRPr lang="nl-NL" sz="1400"/>
        </a:p>
      </dgm:t>
    </dgm:pt>
    <dgm:pt modelId="{A3C4DAE8-E769-405B-9D54-F68466945CC2}">
      <dgm:prSet phldrT="[Tekst]" custT="1"/>
      <dgm:spPr/>
      <dgm:t>
        <a:bodyPr/>
        <a:lstStyle/>
        <a:p>
          <a:r>
            <a:rPr lang="nl-NL" sz="1400" dirty="0" err="1"/>
            <a:t>Individually</a:t>
          </a:r>
          <a:r>
            <a:rPr lang="nl-NL" sz="1400" dirty="0"/>
            <a:t>: </a:t>
          </a:r>
        </a:p>
        <a:p>
          <a:r>
            <a:rPr lang="nl-NL" sz="1400" dirty="0" err="1"/>
            <a:t>write</a:t>
          </a:r>
          <a:r>
            <a:rPr lang="nl-NL" sz="1400" dirty="0"/>
            <a:t> down </a:t>
          </a:r>
          <a:r>
            <a:rPr lang="nl-NL" sz="1400" dirty="0" err="1"/>
            <a:t>characteristics</a:t>
          </a:r>
          <a:r>
            <a:rPr lang="nl-NL" sz="1400" dirty="0"/>
            <a:t> of high </a:t>
          </a:r>
          <a:r>
            <a:rPr lang="nl-NL" sz="1400" dirty="0" err="1"/>
            <a:t>performing</a:t>
          </a:r>
          <a:r>
            <a:rPr lang="nl-NL" sz="1400" dirty="0"/>
            <a:t> students</a:t>
          </a:r>
        </a:p>
      </dgm:t>
    </dgm:pt>
    <dgm:pt modelId="{419FD6EE-7869-445E-B467-74CCA0D10050}" type="parTrans" cxnId="{A65EF5DA-42A7-4172-B76F-95B59F90E0D5}">
      <dgm:prSet/>
      <dgm:spPr/>
      <dgm:t>
        <a:bodyPr/>
        <a:lstStyle/>
        <a:p>
          <a:endParaRPr lang="nl-NL" sz="1400"/>
        </a:p>
      </dgm:t>
    </dgm:pt>
    <dgm:pt modelId="{5F2E5F7F-6C4D-4D65-833E-15A4B85236B8}" type="sibTrans" cxnId="{A65EF5DA-42A7-4172-B76F-95B59F90E0D5}">
      <dgm:prSet/>
      <dgm:spPr/>
      <dgm:t>
        <a:bodyPr/>
        <a:lstStyle/>
        <a:p>
          <a:endParaRPr lang="nl-NL" sz="1400"/>
        </a:p>
      </dgm:t>
    </dgm:pt>
    <dgm:pt modelId="{A7240D12-0C5A-4A38-8E8F-7F908F50EB16}">
      <dgm:prSet phldrT="[Tekst]" custT="1"/>
      <dgm:spPr/>
      <dgm:t>
        <a:bodyPr/>
        <a:lstStyle/>
        <a:p>
          <a:r>
            <a:rPr lang="nl-NL" sz="1400" dirty="0" err="1"/>
            <a:t>Individually</a:t>
          </a:r>
          <a:r>
            <a:rPr lang="nl-NL" sz="1400" dirty="0"/>
            <a:t>:</a:t>
          </a:r>
        </a:p>
        <a:p>
          <a:r>
            <a:rPr lang="nl-NL" sz="1400" dirty="0" err="1"/>
            <a:t>write</a:t>
          </a:r>
          <a:r>
            <a:rPr lang="nl-NL" sz="1400" dirty="0"/>
            <a:t> down </a:t>
          </a:r>
          <a:r>
            <a:rPr lang="nl-NL" sz="1400" dirty="0" err="1"/>
            <a:t>characteristics</a:t>
          </a:r>
          <a:r>
            <a:rPr lang="nl-NL" sz="1400" dirty="0"/>
            <a:t> of high </a:t>
          </a:r>
          <a:r>
            <a:rPr lang="nl-NL" sz="1400" dirty="0" err="1"/>
            <a:t>performing</a:t>
          </a:r>
          <a:r>
            <a:rPr lang="nl-NL" sz="1400" dirty="0"/>
            <a:t> students</a:t>
          </a:r>
        </a:p>
      </dgm:t>
    </dgm:pt>
    <dgm:pt modelId="{B7E2C148-3D5C-4F8C-9297-380575803A00}" type="parTrans" cxnId="{B22DE260-C53F-4BCC-8739-7CD60806F73A}">
      <dgm:prSet/>
      <dgm:spPr/>
      <dgm:t>
        <a:bodyPr/>
        <a:lstStyle/>
        <a:p>
          <a:endParaRPr lang="nl-NL" sz="1400"/>
        </a:p>
      </dgm:t>
    </dgm:pt>
    <dgm:pt modelId="{60A0F87A-0B80-4405-ACF7-4F9B4473292B}" type="sibTrans" cxnId="{B22DE260-C53F-4BCC-8739-7CD60806F73A}">
      <dgm:prSet/>
      <dgm:spPr/>
      <dgm:t>
        <a:bodyPr/>
        <a:lstStyle/>
        <a:p>
          <a:endParaRPr lang="nl-NL" sz="1400"/>
        </a:p>
      </dgm:t>
    </dgm:pt>
    <dgm:pt modelId="{BC288381-E62B-49C7-92AA-CB598E739063}">
      <dgm:prSet phldrT="[Tekst]" phldr="1" custT="1"/>
      <dgm:spPr/>
      <dgm:t>
        <a:bodyPr/>
        <a:lstStyle/>
        <a:p>
          <a:endParaRPr lang="nl-NL" sz="1400" i="1" dirty="0"/>
        </a:p>
      </dgm:t>
    </dgm:pt>
    <dgm:pt modelId="{2534506F-D8E4-4351-988B-55733EA84A45}" type="parTrans" cxnId="{797D42AC-A137-416C-A218-CE0FA2254B15}">
      <dgm:prSet/>
      <dgm:spPr/>
      <dgm:t>
        <a:bodyPr/>
        <a:lstStyle/>
        <a:p>
          <a:endParaRPr lang="nl-NL" sz="1400"/>
        </a:p>
      </dgm:t>
    </dgm:pt>
    <dgm:pt modelId="{0B770DA9-01D0-41D2-BAFC-39F823806A3E}" type="sibTrans" cxnId="{797D42AC-A137-416C-A218-CE0FA2254B15}">
      <dgm:prSet/>
      <dgm:spPr/>
      <dgm:t>
        <a:bodyPr/>
        <a:lstStyle/>
        <a:p>
          <a:endParaRPr lang="nl-NL" sz="1400"/>
        </a:p>
      </dgm:t>
    </dgm:pt>
    <dgm:pt modelId="{143515A6-65CF-4687-B79F-0A9BBBE41BCE}">
      <dgm:prSet phldrT="[Tekst]" phldr="1" custT="1"/>
      <dgm:spPr/>
      <dgm:t>
        <a:bodyPr/>
        <a:lstStyle/>
        <a:p>
          <a:endParaRPr lang="nl-NL" sz="1400"/>
        </a:p>
      </dgm:t>
    </dgm:pt>
    <dgm:pt modelId="{7355BBE3-3E7B-4617-8D0F-04346E479FF9}" type="parTrans" cxnId="{335339A5-B53C-4D46-A34A-61B7D49CF5AE}">
      <dgm:prSet/>
      <dgm:spPr/>
      <dgm:t>
        <a:bodyPr/>
        <a:lstStyle/>
        <a:p>
          <a:endParaRPr lang="nl-NL" sz="1400"/>
        </a:p>
      </dgm:t>
    </dgm:pt>
    <dgm:pt modelId="{DD51D8C9-47BC-438C-8242-8DDCB5FA7FDE}" type="sibTrans" cxnId="{335339A5-B53C-4D46-A34A-61B7D49CF5AE}">
      <dgm:prSet/>
      <dgm:spPr/>
      <dgm:t>
        <a:bodyPr/>
        <a:lstStyle/>
        <a:p>
          <a:endParaRPr lang="nl-NL" sz="1400"/>
        </a:p>
      </dgm:t>
    </dgm:pt>
    <dgm:pt modelId="{4F84B393-1522-440C-9BBE-12DED99D7DB2}">
      <dgm:prSet phldrT="[Tekst]" custT="1"/>
      <dgm:spPr/>
      <dgm:t>
        <a:bodyPr/>
        <a:lstStyle/>
        <a:p>
          <a:endParaRPr lang="nl-NL" sz="1400" dirty="0"/>
        </a:p>
      </dgm:t>
    </dgm:pt>
    <dgm:pt modelId="{58F623BF-4C59-4A8F-B942-2FE375D24729}" type="parTrans" cxnId="{1CB0EE96-1EDF-4261-93DB-86173EA033FC}">
      <dgm:prSet/>
      <dgm:spPr/>
      <dgm:t>
        <a:bodyPr/>
        <a:lstStyle/>
        <a:p>
          <a:endParaRPr lang="nl-NL"/>
        </a:p>
      </dgm:t>
    </dgm:pt>
    <dgm:pt modelId="{4BABF9FC-6680-469C-A9E3-0700FEBFC263}" type="sibTrans" cxnId="{1CB0EE96-1EDF-4261-93DB-86173EA033FC}">
      <dgm:prSet/>
      <dgm:spPr/>
      <dgm:t>
        <a:bodyPr/>
        <a:lstStyle/>
        <a:p>
          <a:endParaRPr lang="nl-NL"/>
        </a:p>
      </dgm:t>
    </dgm:pt>
    <dgm:pt modelId="{2E29A906-582A-4ED9-9533-D3D1B82069C6}">
      <dgm:prSet phldrT="[Tekst]" custT="1"/>
      <dgm:spPr/>
      <dgm:t>
        <a:bodyPr/>
        <a:lstStyle/>
        <a:p>
          <a:r>
            <a:rPr lang="nl-NL" sz="1400" dirty="0" err="1"/>
            <a:t>Individually</a:t>
          </a:r>
          <a:r>
            <a:rPr lang="nl-NL" sz="1400" dirty="0"/>
            <a:t>: </a:t>
          </a:r>
        </a:p>
        <a:p>
          <a:r>
            <a:rPr lang="nl-NL" sz="1400" dirty="0" err="1"/>
            <a:t>write</a:t>
          </a:r>
          <a:r>
            <a:rPr lang="nl-NL" sz="1400" dirty="0"/>
            <a:t> down </a:t>
          </a:r>
          <a:r>
            <a:rPr lang="nl-NL" sz="1400" dirty="0" err="1"/>
            <a:t>characteristics</a:t>
          </a:r>
          <a:r>
            <a:rPr lang="nl-NL" sz="1400" dirty="0"/>
            <a:t> of high </a:t>
          </a:r>
          <a:r>
            <a:rPr lang="nl-NL" sz="1400" dirty="0" err="1"/>
            <a:t>performing</a:t>
          </a:r>
          <a:r>
            <a:rPr lang="nl-NL" sz="1400" dirty="0"/>
            <a:t> students</a:t>
          </a:r>
        </a:p>
      </dgm:t>
    </dgm:pt>
    <dgm:pt modelId="{9EE6A0D9-DA79-4F85-8199-F169090B2FFD}" type="parTrans" cxnId="{6A8852E4-F843-44C2-B96E-32ACAC34FDF8}">
      <dgm:prSet/>
      <dgm:spPr/>
      <dgm:t>
        <a:bodyPr/>
        <a:lstStyle/>
        <a:p>
          <a:endParaRPr lang="nl-NL"/>
        </a:p>
      </dgm:t>
    </dgm:pt>
    <dgm:pt modelId="{9643C9F6-2E8B-4BAD-952E-13D36378C437}" type="sibTrans" cxnId="{6A8852E4-F843-44C2-B96E-32ACAC34FDF8}">
      <dgm:prSet/>
      <dgm:spPr/>
      <dgm:t>
        <a:bodyPr/>
        <a:lstStyle/>
        <a:p>
          <a:endParaRPr lang="nl-NL"/>
        </a:p>
      </dgm:t>
    </dgm:pt>
    <dgm:pt modelId="{253D706F-E8A6-4C6A-8E04-C7A217E2715C}">
      <dgm:prSet phldrT="[Tekst]" custT="1"/>
      <dgm:spPr/>
      <dgm:t>
        <a:bodyPr/>
        <a:lstStyle/>
        <a:p>
          <a:r>
            <a:rPr lang="nl-NL" sz="1400" dirty="0" err="1"/>
            <a:t>Individually</a:t>
          </a:r>
          <a:r>
            <a:rPr lang="nl-NL" sz="1400" dirty="0"/>
            <a:t>:</a:t>
          </a:r>
        </a:p>
        <a:p>
          <a:r>
            <a:rPr lang="nl-NL" sz="1400" dirty="0" err="1"/>
            <a:t>write</a:t>
          </a:r>
          <a:r>
            <a:rPr lang="nl-NL" sz="1400" dirty="0"/>
            <a:t> down </a:t>
          </a:r>
          <a:r>
            <a:rPr lang="nl-NL" sz="1400" dirty="0" err="1"/>
            <a:t>characteristics</a:t>
          </a:r>
          <a:r>
            <a:rPr lang="nl-NL" sz="1400" dirty="0"/>
            <a:t> of high </a:t>
          </a:r>
          <a:r>
            <a:rPr lang="nl-NL" sz="1400" dirty="0" err="1"/>
            <a:t>performing</a:t>
          </a:r>
          <a:r>
            <a:rPr lang="nl-NL" sz="1400" dirty="0"/>
            <a:t> students</a:t>
          </a:r>
        </a:p>
      </dgm:t>
    </dgm:pt>
    <dgm:pt modelId="{50F21871-7DB4-4164-9294-1C5934EE9234}" type="parTrans" cxnId="{24833001-DB57-4B6D-908B-BAFDD5A7622C}">
      <dgm:prSet/>
      <dgm:spPr/>
      <dgm:t>
        <a:bodyPr/>
        <a:lstStyle/>
        <a:p>
          <a:endParaRPr lang="nl-NL"/>
        </a:p>
      </dgm:t>
    </dgm:pt>
    <dgm:pt modelId="{C7ACCAC1-F237-49BD-8C17-68C99AEB38E7}" type="sibTrans" cxnId="{24833001-DB57-4B6D-908B-BAFDD5A7622C}">
      <dgm:prSet/>
      <dgm:spPr/>
      <dgm:t>
        <a:bodyPr/>
        <a:lstStyle/>
        <a:p>
          <a:endParaRPr lang="nl-NL"/>
        </a:p>
      </dgm:t>
    </dgm:pt>
    <dgm:pt modelId="{1DA8F0A1-86B8-4BD3-8812-12CE17B27E3E}" type="pres">
      <dgm:prSet presAssocID="{2572445A-B462-4ACA-A867-4FF4F590E2BB}" presName="diagram" presStyleCnt="0">
        <dgm:presLayoutVars>
          <dgm:chMax val="1"/>
          <dgm:dir/>
          <dgm:animLvl val="ctr"/>
          <dgm:resizeHandles val="exact"/>
        </dgm:presLayoutVars>
      </dgm:prSet>
      <dgm:spPr/>
      <dgm:t>
        <a:bodyPr/>
        <a:lstStyle/>
        <a:p>
          <a:endParaRPr lang="nl-NL"/>
        </a:p>
      </dgm:t>
    </dgm:pt>
    <dgm:pt modelId="{ECE399B5-26C0-4D8C-A85B-2000DFBCF46C}" type="pres">
      <dgm:prSet presAssocID="{2572445A-B462-4ACA-A867-4FF4F590E2BB}" presName="matrix" presStyleCnt="0"/>
      <dgm:spPr/>
    </dgm:pt>
    <dgm:pt modelId="{9BCD56D0-8996-49E8-883C-9B3A71EEFAA1}" type="pres">
      <dgm:prSet presAssocID="{2572445A-B462-4ACA-A867-4FF4F590E2BB}" presName="tile1" presStyleLbl="node1" presStyleIdx="0" presStyleCnt="4"/>
      <dgm:spPr/>
      <dgm:t>
        <a:bodyPr/>
        <a:lstStyle/>
        <a:p>
          <a:endParaRPr lang="nl-NL"/>
        </a:p>
      </dgm:t>
    </dgm:pt>
    <dgm:pt modelId="{89ADBAA8-6CA5-457A-BBCF-97B2243D95A0}" type="pres">
      <dgm:prSet presAssocID="{2572445A-B462-4ACA-A867-4FF4F590E2BB}" presName="tile1text" presStyleLbl="node1" presStyleIdx="0" presStyleCnt="4">
        <dgm:presLayoutVars>
          <dgm:chMax val="0"/>
          <dgm:chPref val="0"/>
          <dgm:bulletEnabled val="1"/>
        </dgm:presLayoutVars>
      </dgm:prSet>
      <dgm:spPr/>
      <dgm:t>
        <a:bodyPr/>
        <a:lstStyle/>
        <a:p>
          <a:endParaRPr lang="nl-NL"/>
        </a:p>
      </dgm:t>
    </dgm:pt>
    <dgm:pt modelId="{6C4E35C7-E09C-4BA9-A802-9336B093834F}" type="pres">
      <dgm:prSet presAssocID="{2572445A-B462-4ACA-A867-4FF4F590E2BB}" presName="tile2" presStyleLbl="node1" presStyleIdx="1" presStyleCnt="4" custLinFactNeighborY="-1100"/>
      <dgm:spPr/>
      <dgm:t>
        <a:bodyPr/>
        <a:lstStyle/>
        <a:p>
          <a:endParaRPr lang="nl-NL"/>
        </a:p>
      </dgm:t>
    </dgm:pt>
    <dgm:pt modelId="{F3EA60F0-2C57-4EB5-A440-6CDFCADDC1F6}" type="pres">
      <dgm:prSet presAssocID="{2572445A-B462-4ACA-A867-4FF4F590E2BB}" presName="tile2text" presStyleLbl="node1" presStyleIdx="1" presStyleCnt="4">
        <dgm:presLayoutVars>
          <dgm:chMax val="0"/>
          <dgm:chPref val="0"/>
          <dgm:bulletEnabled val="1"/>
        </dgm:presLayoutVars>
      </dgm:prSet>
      <dgm:spPr/>
      <dgm:t>
        <a:bodyPr/>
        <a:lstStyle/>
        <a:p>
          <a:endParaRPr lang="nl-NL"/>
        </a:p>
      </dgm:t>
    </dgm:pt>
    <dgm:pt modelId="{4FC79ECF-DACB-43D1-87D1-A716093EAF53}" type="pres">
      <dgm:prSet presAssocID="{2572445A-B462-4ACA-A867-4FF4F590E2BB}" presName="tile3" presStyleLbl="node1" presStyleIdx="2" presStyleCnt="4"/>
      <dgm:spPr/>
      <dgm:t>
        <a:bodyPr/>
        <a:lstStyle/>
        <a:p>
          <a:endParaRPr lang="nl-NL"/>
        </a:p>
      </dgm:t>
    </dgm:pt>
    <dgm:pt modelId="{DA1BC871-20C1-4F37-8F02-0AE25BFA450A}" type="pres">
      <dgm:prSet presAssocID="{2572445A-B462-4ACA-A867-4FF4F590E2BB}" presName="tile3text" presStyleLbl="node1" presStyleIdx="2" presStyleCnt="4">
        <dgm:presLayoutVars>
          <dgm:chMax val="0"/>
          <dgm:chPref val="0"/>
          <dgm:bulletEnabled val="1"/>
        </dgm:presLayoutVars>
      </dgm:prSet>
      <dgm:spPr/>
      <dgm:t>
        <a:bodyPr/>
        <a:lstStyle/>
        <a:p>
          <a:endParaRPr lang="nl-NL"/>
        </a:p>
      </dgm:t>
    </dgm:pt>
    <dgm:pt modelId="{8DC360E7-EDBF-426A-B79E-BF2C0E0964A4}" type="pres">
      <dgm:prSet presAssocID="{2572445A-B462-4ACA-A867-4FF4F590E2BB}" presName="tile4" presStyleLbl="node1" presStyleIdx="3" presStyleCnt="4"/>
      <dgm:spPr/>
      <dgm:t>
        <a:bodyPr/>
        <a:lstStyle/>
        <a:p>
          <a:endParaRPr lang="nl-NL"/>
        </a:p>
      </dgm:t>
    </dgm:pt>
    <dgm:pt modelId="{33D0ABEE-DF8E-45FA-BC9C-EDD1491E7492}" type="pres">
      <dgm:prSet presAssocID="{2572445A-B462-4ACA-A867-4FF4F590E2BB}" presName="tile4text" presStyleLbl="node1" presStyleIdx="3" presStyleCnt="4">
        <dgm:presLayoutVars>
          <dgm:chMax val="0"/>
          <dgm:chPref val="0"/>
          <dgm:bulletEnabled val="1"/>
        </dgm:presLayoutVars>
      </dgm:prSet>
      <dgm:spPr/>
      <dgm:t>
        <a:bodyPr/>
        <a:lstStyle/>
        <a:p>
          <a:endParaRPr lang="nl-NL"/>
        </a:p>
      </dgm:t>
    </dgm:pt>
    <dgm:pt modelId="{2286D586-7EFE-4B51-BF9A-E4AB7DC48079}" type="pres">
      <dgm:prSet presAssocID="{2572445A-B462-4ACA-A867-4FF4F590E2BB}" presName="centerTile" presStyleLbl="fgShp" presStyleIdx="0" presStyleCnt="1" custScaleX="133343" custScaleY="160635">
        <dgm:presLayoutVars>
          <dgm:chMax val="0"/>
          <dgm:chPref val="0"/>
        </dgm:presLayoutVars>
      </dgm:prSet>
      <dgm:spPr/>
      <dgm:t>
        <a:bodyPr/>
        <a:lstStyle/>
        <a:p>
          <a:endParaRPr lang="nl-NL"/>
        </a:p>
      </dgm:t>
    </dgm:pt>
  </dgm:ptLst>
  <dgm:cxnLst>
    <dgm:cxn modelId="{51D637CB-2F3D-4B88-9676-92757B31008A}" type="presOf" srcId="{2E29A906-582A-4ED9-9533-D3D1B82069C6}" destId="{4FC79ECF-DACB-43D1-87D1-A716093EAF53}" srcOrd="0" destOrd="0" presId="urn:microsoft.com/office/officeart/2005/8/layout/matrix1"/>
    <dgm:cxn modelId="{797D42AC-A137-416C-A218-CE0FA2254B15}" srcId="{4F84B393-1522-440C-9BBE-12DED99D7DB2}" destId="{BC288381-E62B-49C7-92AA-CB598E739063}" srcOrd="0" destOrd="0" parTransId="{2534506F-D8E4-4351-988B-55733EA84A45}" sibTransId="{0B770DA9-01D0-41D2-BAFC-39F823806A3E}"/>
    <dgm:cxn modelId="{D09796FD-1FD5-456C-A06A-4280EF04F885}" srcId="{2572445A-B462-4ACA-A867-4FF4F590E2BB}" destId="{561586DE-3A48-4CBF-B442-623337848594}" srcOrd="0" destOrd="0" parTransId="{03989F97-01A1-4552-8055-375D0552003B}" sibTransId="{F61E042E-7F85-4838-AC9B-69755AB1AB85}"/>
    <dgm:cxn modelId="{24833001-DB57-4B6D-908B-BAFDD5A7622C}" srcId="{561586DE-3A48-4CBF-B442-623337848594}" destId="{253D706F-E8A6-4C6A-8E04-C7A217E2715C}" srcOrd="3" destOrd="0" parTransId="{50F21871-7DB4-4164-9294-1C5934EE9234}" sibTransId="{C7ACCAC1-F237-49BD-8C17-68C99AEB38E7}"/>
    <dgm:cxn modelId="{8CC73104-5DE7-43FE-8A56-49C81325BA4D}" type="presOf" srcId="{A7240D12-0C5A-4A38-8E8F-7F908F50EB16}" destId="{6C4E35C7-E09C-4BA9-A802-9336B093834F}" srcOrd="0" destOrd="0" presId="urn:microsoft.com/office/officeart/2005/8/layout/matrix1"/>
    <dgm:cxn modelId="{5040A7D8-F511-4829-A986-B91D592BA185}" type="presOf" srcId="{A7240D12-0C5A-4A38-8E8F-7F908F50EB16}" destId="{F3EA60F0-2C57-4EB5-A440-6CDFCADDC1F6}" srcOrd="1" destOrd="0" presId="urn:microsoft.com/office/officeart/2005/8/layout/matrix1"/>
    <dgm:cxn modelId="{F0B0A0D9-49E0-4EDD-8797-B7F9B4087116}" type="presOf" srcId="{A3C4DAE8-E769-405B-9D54-F68466945CC2}" destId="{9BCD56D0-8996-49E8-883C-9B3A71EEFAA1}" srcOrd="0" destOrd="0" presId="urn:microsoft.com/office/officeart/2005/8/layout/matrix1"/>
    <dgm:cxn modelId="{0A313283-D72A-4454-94AA-98D7EE1928B5}" type="presOf" srcId="{253D706F-E8A6-4C6A-8E04-C7A217E2715C}" destId="{8DC360E7-EDBF-426A-B79E-BF2C0E0964A4}" srcOrd="0" destOrd="0" presId="urn:microsoft.com/office/officeart/2005/8/layout/matrix1"/>
    <dgm:cxn modelId="{335339A5-B53C-4D46-A34A-61B7D49CF5AE}" srcId="{4F84B393-1522-440C-9BBE-12DED99D7DB2}" destId="{143515A6-65CF-4687-B79F-0A9BBBE41BCE}" srcOrd="1" destOrd="0" parTransId="{7355BBE3-3E7B-4617-8D0F-04346E479FF9}" sibTransId="{DD51D8C9-47BC-438C-8242-8DDCB5FA7FDE}"/>
    <dgm:cxn modelId="{6A8852E4-F843-44C2-B96E-32ACAC34FDF8}" srcId="{561586DE-3A48-4CBF-B442-623337848594}" destId="{2E29A906-582A-4ED9-9533-D3D1B82069C6}" srcOrd="2" destOrd="0" parTransId="{9EE6A0D9-DA79-4F85-8199-F169090B2FFD}" sibTransId="{9643C9F6-2E8B-4BAD-952E-13D36378C437}"/>
    <dgm:cxn modelId="{5B4E244F-55CE-44C5-8A8D-D406A8E168F4}" type="presOf" srcId="{253D706F-E8A6-4C6A-8E04-C7A217E2715C}" destId="{33D0ABEE-DF8E-45FA-BC9C-EDD1491E7492}" srcOrd="1" destOrd="0" presId="urn:microsoft.com/office/officeart/2005/8/layout/matrix1"/>
    <dgm:cxn modelId="{A65EF5DA-42A7-4172-B76F-95B59F90E0D5}" srcId="{561586DE-3A48-4CBF-B442-623337848594}" destId="{A3C4DAE8-E769-405B-9D54-F68466945CC2}" srcOrd="0" destOrd="0" parTransId="{419FD6EE-7869-445E-B467-74CCA0D10050}" sibTransId="{5F2E5F7F-6C4D-4D65-833E-15A4B85236B8}"/>
    <dgm:cxn modelId="{A1FBF0BA-5E71-4BDE-97DC-C3677951CD6E}" type="presOf" srcId="{2E29A906-582A-4ED9-9533-D3D1B82069C6}" destId="{DA1BC871-20C1-4F37-8F02-0AE25BFA450A}" srcOrd="1" destOrd="0" presId="urn:microsoft.com/office/officeart/2005/8/layout/matrix1"/>
    <dgm:cxn modelId="{1CB0EE96-1EDF-4261-93DB-86173EA033FC}" srcId="{2572445A-B462-4ACA-A867-4FF4F590E2BB}" destId="{4F84B393-1522-440C-9BBE-12DED99D7DB2}" srcOrd="1" destOrd="0" parTransId="{58F623BF-4C59-4A8F-B942-2FE375D24729}" sibTransId="{4BABF9FC-6680-469C-A9E3-0700FEBFC263}"/>
    <dgm:cxn modelId="{8565195A-2C9C-4F9F-96D4-6849B228995F}" type="presOf" srcId="{2572445A-B462-4ACA-A867-4FF4F590E2BB}" destId="{1DA8F0A1-86B8-4BD3-8812-12CE17B27E3E}" srcOrd="0" destOrd="0" presId="urn:microsoft.com/office/officeart/2005/8/layout/matrix1"/>
    <dgm:cxn modelId="{B22DE260-C53F-4BCC-8739-7CD60806F73A}" srcId="{561586DE-3A48-4CBF-B442-623337848594}" destId="{A7240D12-0C5A-4A38-8E8F-7F908F50EB16}" srcOrd="1" destOrd="0" parTransId="{B7E2C148-3D5C-4F8C-9297-380575803A00}" sibTransId="{60A0F87A-0B80-4405-ACF7-4F9B4473292B}"/>
    <dgm:cxn modelId="{F9560592-BF42-4BB7-B4C5-11A15CE864C4}" type="presOf" srcId="{A3C4DAE8-E769-405B-9D54-F68466945CC2}" destId="{89ADBAA8-6CA5-457A-BBCF-97B2243D95A0}" srcOrd="1" destOrd="0" presId="urn:microsoft.com/office/officeart/2005/8/layout/matrix1"/>
    <dgm:cxn modelId="{2A76444F-90FF-487E-925F-99A7A7CD4450}" type="presOf" srcId="{561586DE-3A48-4CBF-B442-623337848594}" destId="{2286D586-7EFE-4B51-BF9A-E4AB7DC48079}" srcOrd="0" destOrd="0" presId="urn:microsoft.com/office/officeart/2005/8/layout/matrix1"/>
    <dgm:cxn modelId="{F82279DC-4000-4343-8E38-C78132186346}" type="presParOf" srcId="{1DA8F0A1-86B8-4BD3-8812-12CE17B27E3E}" destId="{ECE399B5-26C0-4D8C-A85B-2000DFBCF46C}" srcOrd="0" destOrd="0" presId="urn:microsoft.com/office/officeart/2005/8/layout/matrix1"/>
    <dgm:cxn modelId="{D76B737C-A82E-4479-B7C7-42336E4E2220}" type="presParOf" srcId="{ECE399B5-26C0-4D8C-A85B-2000DFBCF46C}" destId="{9BCD56D0-8996-49E8-883C-9B3A71EEFAA1}" srcOrd="0" destOrd="0" presId="urn:microsoft.com/office/officeart/2005/8/layout/matrix1"/>
    <dgm:cxn modelId="{C249FCCD-7469-45A2-9E16-4FDF1E5A3B12}" type="presParOf" srcId="{ECE399B5-26C0-4D8C-A85B-2000DFBCF46C}" destId="{89ADBAA8-6CA5-457A-BBCF-97B2243D95A0}" srcOrd="1" destOrd="0" presId="urn:microsoft.com/office/officeart/2005/8/layout/matrix1"/>
    <dgm:cxn modelId="{2251D527-135F-4EBA-A726-D02C5D0DC7AF}" type="presParOf" srcId="{ECE399B5-26C0-4D8C-A85B-2000DFBCF46C}" destId="{6C4E35C7-E09C-4BA9-A802-9336B093834F}" srcOrd="2" destOrd="0" presId="urn:microsoft.com/office/officeart/2005/8/layout/matrix1"/>
    <dgm:cxn modelId="{BBE6573B-8FA6-4B1D-8DBF-DEA42526EFC8}" type="presParOf" srcId="{ECE399B5-26C0-4D8C-A85B-2000DFBCF46C}" destId="{F3EA60F0-2C57-4EB5-A440-6CDFCADDC1F6}" srcOrd="3" destOrd="0" presId="urn:microsoft.com/office/officeart/2005/8/layout/matrix1"/>
    <dgm:cxn modelId="{ADC4358D-CAF0-494D-8F33-587050FE04FA}" type="presParOf" srcId="{ECE399B5-26C0-4D8C-A85B-2000DFBCF46C}" destId="{4FC79ECF-DACB-43D1-87D1-A716093EAF53}" srcOrd="4" destOrd="0" presId="urn:microsoft.com/office/officeart/2005/8/layout/matrix1"/>
    <dgm:cxn modelId="{0AEDF28E-1AE5-4672-AE4B-F8442C3B6356}" type="presParOf" srcId="{ECE399B5-26C0-4D8C-A85B-2000DFBCF46C}" destId="{DA1BC871-20C1-4F37-8F02-0AE25BFA450A}" srcOrd="5" destOrd="0" presId="urn:microsoft.com/office/officeart/2005/8/layout/matrix1"/>
    <dgm:cxn modelId="{A940E051-B6A0-4CF8-AFE0-F1729739036B}" type="presParOf" srcId="{ECE399B5-26C0-4D8C-A85B-2000DFBCF46C}" destId="{8DC360E7-EDBF-426A-B79E-BF2C0E0964A4}" srcOrd="6" destOrd="0" presId="urn:microsoft.com/office/officeart/2005/8/layout/matrix1"/>
    <dgm:cxn modelId="{ADB46644-E6B5-477B-AA6A-7DCF265B523B}" type="presParOf" srcId="{ECE399B5-26C0-4D8C-A85B-2000DFBCF46C}" destId="{33D0ABEE-DF8E-45FA-BC9C-EDD1491E7492}" srcOrd="7" destOrd="0" presId="urn:microsoft.com/office/officeart/2005/8/layout/matrix1"/>
    <dgm:cxn modelId="{E7F06D25-3BD6-4AF7-90AC-E837C9862608}" type="presParOf" srcId="{1DA8F0A1-86B8-4BD3-8812-12CE17B27E3E}" destId="{2286D586-7EFE-4B51-BF9A-E4AB7DC48079}"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D56D0-8996-49E8-883C-9B3A71EEFAA1}">
      <dsp:nvSpPr>
        <dsp:cNvPr id="0" name=""/>
        <dsp:cNvSpPr/>
      </dsp:nvSpPr>
      <dsp:spPr>
        <a:xfrm rot="16200000">
          <a:off x="774086" y="-774086"/>
          <a:ext cx="2016224" cy="3564396"/>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nl-NL" sz="1400" kern="1200" dirty="0" err="1"/>
            <a:t>Individually</a:t>
          </a:r>
          <a:r>
            <a:rPr lang="nl-NL" sz="1400" kern="1200" dirty="0"/>
            <a:t>: </a:t>
          </a:r>
        </a:p>
        <a:p>
          <a:pPr lvl="0" algn="ctr" defTabSz="622300">
            <a:lnSpc>
              <a:spcPct val="90000"/>
            </a:lnSpc>
            <a:spcBef>
              <a:spcPct val="0"/>
            </a:spcBef>
            <a:spcAft>
              <a:spcPct val="35000"/>
            </a:spcAft>
          </a:pPr>
          <a:r>
            <a:rPr lang="nl-NL" sz="1400" kern="1200" dirty="0" err="1"/>
            <a:t>write</a:t>
          </a:r>
          <a:r>
            <a:rPr lang="nl-NL" sz="1400" kern="1200" dirty="0"/>
            <a:t> down </a:t>
          </a:r>
          <a:r>
            <a:rPr lang="nl-NL" sz="1400" kern="1200" dirty="0" err="1"/>
            <a:t>characteristics</a:t>
          </a:r>
          <a:r>
            <a:rPr lang="nl-NL" sz="1400" kern="1200" dirty="0"/>
            <a:t> of high </a:t>
          </a:r>
          <a:r>
            <a:rPr lang="nl-NL" sz="1400" kern="1200" dirty="0" err="1"/>
            <a:t>performing</a:t>
          </a:r>
          <a:r>
            <a:rPr lang="nl-NL" sz="1400" kern="1200" dirty="0"/>
            <a:t> students</a:t>
          </a:r>
        </a:p>
      </dsp:txBody>
      <dsp:txXfrm rot="5400000">
        <a:off x="-1" y="1"/>
        <a:ext cx="3564396" cy="1512168"/>
      </dsp:txXfrm>
    </dsp:sp>
    <dsp:sp modelId="{6C4E35C7-E09C-4BA9-A802-9336B093834F}">
      <dsp:nvSpPr>
        <dsp:cNvPr id="0" name=""/>
        <dsp:cNvSpPr/>
      </dsp:nvSpPr>
      <dsp:spPr>
        <a:xfrm>
          <a:off x="3564396" y="0"/>
          <a:ext cx="3564396" cy="2016224"/>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nl-NL" sz="1400" kern="1200" dirty="0" err="1"/>
            <a:t>Individually</a:t>
          </a:r>
          <a:r>
            <a:rPr lang="nl-NL" sz="1400" kern="1200" dirty="0"/>
            <a:t>:</a:t>
          </a:r>
        </a:p>
        <a:p>
          <a:pPr lvl="0" algn="ctr" defTabSz="622300">
            <a:lnSpc>
              <a:spcPct val="90000"/>
            </a:lnSpc>
            <a:spcBef>
              <a:spcPct val="0"/>
            </a:spcBef>
            <a:spcAft>
              <a:spcPct val="35000"/>
            </a:spcAft>
          </a:pPr>
          <a:r>
            <a:rPr lang="nl-NL" sz="1400" kern="1200" dirty="0" err="1"/>
            <a:t>write</a:t>
          </a:r>
          <a:r>
            <a:rPr lang="nl-NL" sz="1400" kern="1200" dirty="0"/>
            <a:t> down </a:t>
          </a:r>
          <a:r>
            <a:rPr lang="nl-NL" sz="1400" kern="1200" dirty="0" err="1"/>
            <a:t>characteristics</a:t>
          </a:r>
          <a:r>
            <a:rPr lang="nl-NL" sz="1400" kern="1200" dirty="0"/>
            <a:t> of high </a:t>
          </a:r>
          <a:r>
            <a:rPr lang="nl-NL" sz="1400" kern="1200" dirty="0" err="1"/>
            <a:t>performing</a:t>
          </a:r>
          <a:r>
            <a:rPr lang="nl-NL" sz="1400" kern="1200" dirty="0"/>
            <a:t> students</a:t>
          </a:r>
        </a:p>
      </dsp:txBody>
      <dsp:txXfrm>
        <a:off x="3564396" y="0"/>
        <a:ext cx="3564396" cy="1512168"/>
      </dsp:txXfrm>
    </dsp:sp>
    <dsp:sp modelId="{4FC79ECF-DACB-43D1-87D1-A716093EAF53}">
      <dsp:nvSpPr>
        <dsp:cNvPr id="0" name=""/>
        <dsp:cNvSpPr/>
      </dsp:nvSpPr>
      <dsp:spPr>
        <a:xfrm rot="10800000">
          <a:off x="0" y="2016224"/>
          <a:ext cx="3564396" cy="2016224"/>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nl-NL" sz="1400" kern="1200" dirty="0" err="1"/>
            <a:t>Individually</a:t>
          </a:r>
          <a:r>
            <a:rPr lang="nl-NL" sz="1400" kern="1200" dirty="0"/>
            <a:t>: </a:t>
          </a:r>
        </a:p>
        <a:p>
          <a:pPr lvl="0" algn="ctr" defTabSz="622300">
            <a:lnSpc>
              <a:spcPct val="90000"/>
            </a:lnSpc>
            <a:spcBef>
              <a:spcPct val="0"/>
            </a:spcBef>
            <a:spcAft>
              <a:spcPct val="35000"/>
            </a:spcAft>
          </a:pPr>
          <a:r>
            <a:rPr lang="nl-NL" sz="1400" kern="1200" dirty="0" err="1"/>
            <a:t>write</a:t>
          </a:r>
          <a:r>
            <a:rPr lang="nl-NL" sz="1400" kern="1200" dirty="0"/>
            <a:t> down </a:t>
          </a:r>
          <a:r>
            <a:rPr lang="nl-NL" sz="1400" kern="1200" dirty="0" err="1"/>
            <a:t>characteristics</a:t>
          </a:r>
          <a:r>
            <a:rPr lang="nl-NL" sz="1400" kern="1200" dirty="0"/>
            <a:t> of high </a:t>
          </a:r>
          <a:r>
            <a:rPr lang="nl-NL" sz="1400" kern="1200" dirty="0" err="1"/>
            <a:t>performing</a:t>
          </a:r>
          <a:r>
            <a:rPr lang="nl-NL" sz="1400" kern="1200" dirty="0"/>
            <a:t> students</a:t>
          </a:r>
        </a:p>
      </dsp:txBody>
      <dsp:txXfrm rot="10800000">
        <a:off x="0" y="2520279"/>
        <a:ext cx="3564396" cy="1512168"/>
      </dsp:txXfrm>
    </dsp:sp>
    <dsp:sp modelId="{8DC360E7-EDBF-426A-B79E-BF2C0E0964A4}">
      <dsp:nvSpPr>
        <dsp:cNvPr id="0" name=""/>
        <dsp:cNvSpPr/>
      </dsp:nvSpPr>
      <dsp:spPr>
        <a:xfrm rot="5400000">
          <a:off x="4338482" y="1242138"/>
          <a:ext cx="2016224" cy="3564396"/>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nl-NL" sz="1400" kern="1200" dirty="0" err="1"/>
            <a:t>Individually</a:t>
          </a:r>
          <a:r>
            <a:rPr lang="nl-NL" sz="1400" kern="1200" dirty="0"/>
            <a:t>:</a:t>
          </a:r>
        </a:p>
        <a:p>
          <a:pPr lvl="0" algn="ctr" defTabSz="622300">
            <a:lnSpc>
              <a:spcPct val="90000"/>
            </a:lnSpc>
            <a:spcBef>
              <a:spcPct val="0"/>
            </a:spcBef>
            <a:spcAft>
              <a:spcPct val="35000"/>
            </a:spcAft>
          </a:pPr>
          <a:r>
            <a:rPr lang="nl-NL" sz="1400" kern="1200" dirty="0" err="1"/>
            <a:t>write</a:t>
          </a:r>
          <a:r>
            <a:rPr lang="nl-NL" sz="1400" kern="1200" dirty="0"/>
            <a:t> down </a:t>
          </a:r>
          <a:r>
            <a:rPr lang="nl-NL" sz="1400" kern="1200" dirty="0" err="1"/>
            <a:t>characteristics</a:t>
          </a:r>
          <a:r>
            <a:rPr lang="nl-NL" sz="1400" kern="1200" dirty="0"/>
            <a:t> of high </a:t>
          </a:r>
          <a:r>
            <a:rPr lang="nl-NL" sz="1400" kern="1200" dirty="0" err="1"/>
            <a:t>performing</a:t>
          </a:r>
          <a:r>
            <a:rPr lang="nl-NL" sz="1400" kern="1200" dirty="0"/>
            <a:t> students</a:t>
          </a:r>
        </a:p>
      </dsp:txBody>
      <dsp:txXfrm rot="-5400000">
        <a:off x="3564395" y="2520279"/>
        <a:ext cx="3564396" cy="1512168"/>
      </dsp:txXfrm>
    </dsp:sp>
    <dsp:sp modelId="{2286D586-7EFE-4B51-BF9A-E4AB7DC48079}">
      <dsp:nvSpPr>
        <dsp:cNvPr id="0" name=""/>
        <dsp:cNvSpPr/>
      </dsp:nvSpPr>
      <dsp:spPr>
        <a:xfrm>
          <a:off x="2138534" y="1206533"/>
          <a:ext cx="2851723" cy="161938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l-NL" sz="1400" kern="1200" dirty="0"/>
            <a:t>Group: </a:t>
          </a:r>
        </a:p>
        <a:p>
          <a:pPr lvl="0" algn="ctr" defTabSz="622300">
            <a:lnSpc>
              <a:spcPct val="90000"/>
            </a:lnSpc>
            <a:spcBef>
              <a:spcPct val="0"/>
            </a:spcBef>
            <a:spcAft>
              <a:spcPct val="35000"/>
            </a:spcAft>
          </a:pPr>
          <a:r>
            <a:rPr lang="nl-NL" sz="1400" kern="1200" dirty="0" err="1"/>
            <a:t>write</a:t>
          </a:r>
          <a:r>
            <a:rPr lang="nl-NL" sz="1400" kern="1200" dirty="0"/>
            <a:t> down common </a:t>
          </a:r>
          <a:r>
            <a:rPr lang="nl-NL" sz="1400" kern="1200" dirty="0" err="1"/>
            <a:t>characteristics</a:t>
          </a:r>
          <a:r>
            <a:rPr lang="nl-NL" sz="1400" kern="1200" dirty="0"/>
            <a:t> of </a:t>
          </a:r>
        </a:p>
        <a:p>
          <a:pPr lvl="0" algn="ctr" defTabSz="622300">
            <a:lnSpc>
              <a:spcPct val="90000"/>
            </a:lnSpc>
            <a:spcBef>
              <a:spcPct val="0"/>
            </a:spcBef>
            <a:spcAft>
              <a:spcPct val="35000"/>
            </a:spcAft>
          </a:pPr>
          <a:r>
            <a:rPr lang="nl-NL" sz="1400" kern="1200" dirty="0"/>
            <a:t>high </a:t>
          </a:r>
          <a:r>
            <a:rPr lang="nl-NL" sz="1400" kern="1200" dirty="0" err="1"/>
            <a:t>performing</a:t>
          </a:r>
          <a:r>
            <a:rPr lang="nl-NL" sz="1400" kern="1200" dirty="0"/>
            <a:t> students</a:t>
          </a:r>
        </a:p>
      </dsp:txBody>
      <dsp:txXfrm>
        <a:off x="2217586" y="1285585"/>
        <a:ext cx="2693619" cy="146127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3E5AA4-67B3-4C29-A97B-06E0D14A6477}" type="datetimeFigureOut">
              <a:rPr lang="nl-NL" smtClean="0"/>
              <a:t>19-11-2016</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47F89E-3B1E-4E9B-8ECA-0B7620C42D87}" type="slidenum">
              <a:rPr lang="nl-NL" smtClean="0"/>
              <a:t>‹nr.›</a:t>
            </a:fld>
            <a:endParaRPr lang="nl-NL"/>
          </a:p>
        </p:txBody>
      </p:sp>
    </p:spTree>
    <p:extLst>
      <p:ext uri="{BB962C8B-B14F-4D97-AF65-F5344CB8AC3E}">
        <p14:creationId xmlns:p14="http://schemas.microsoft.com/office/powerpoint/2010/main" val="1625678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44A809-100F-4738-89B6-FCFADFDF873A}" type="datetimeFigureOut">
              <a:rPr lang="nl-NL" smtClean="0"/>
              <a:t>19-11-2016</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88275-1138-4C67-B284-D481F7588834}" type="slidenum">
              <a:rPr lang="nl-NL" smtClean="0"/>
              <a:t>‹nr.›</a:t>
            </a:fld>
            <a:endParaRPr 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voettekst 3"/>
          <p:cNvSpPr>
            <a:spLocks noGrp="1"/>
          </p:cNvSpPr>
          <p:nvPr>
            <p:ph type="ftr" sz="quarter" idx="10"/>
          </p:nvPr>
        </p:nvSpPr>
        <p:spPr/>
        <p:txBody>
          <a:bodyPr/>
          <a:lstStyle/>
          <a:p>
            <a:r>
              <a:rPr lang="nl-NL"/>
              <a:t>© CPS Onderwijsontwikkeling en advies</a:t>
            </a:r>
          </a:p>
        </p:txBody>
      </p:sp>
      <p:sp>
        <p:nvSpPr>
          <p:cNvPr id="5" name="Tijdelijke aanduiding voor dianummer 4"/>
          <p:cNvSpPr>
            <a:spLocks noGrp="1"/>
          </p:cNvSpPr>
          <p:nvPr>
            <p:ph type="sldNum" sz="quarter" idx="11"/>
          </p:nvPr>
        </p:nvSpPr>
        <p:spPr/>
        <p:txBody>
          <a:bodyPr/>
          <a:lstStyle/>
          <a:p>
            <a:fld id="{0CC1699D-309C-4C4E-BAC4-19D23049EF17}" type="slidenum">
              <a:rPr lang="nl-NL" smtClean="0"/>
              <a:pPr/>
              <a:t>5</a:t>
            </a:fld>
            <a:endParaRPr lang="nl-NL"/>
          </a:p>
        </p:txBody>
      </p:sp>
    </p:spTree>
    <p:extLst>
      <p:ext uri="{BB962C8B-B14F-4D97-AF65-F5344CB8AC3E}">
        <p14:creationId xmlns:p14="http://schemas.microsoft.com/office/powerpoint/2010/main" val="2248992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331950" y="331788"/>
            <a:ext cx="28665488" cy="21501100"/>
          </a:xfrm>
        </p:spPr>
      </p:sp>
      <p:sp>
        <p:nvSpPr>
          <p:cNvPr id="3" name="Tijdelijke aanduiding voor notities 2"/>
          <p:cNvSpPr>
            <a:spLocks noGrp="1"/>
          </p:cNvSpPr>
          <p:nvPr>
            <p:ph type="body" idx="1"/>
          </p:nvPr>
        </p:nvSpPr>
        <p:spPr/>
        <p:txBody>
          <a:bodyPr>
            <a:normAutofit/>
          </a:bodyPr>
          <a:lstStyle/>
          <a:p>
            <a:endParaRPr lang="nl-BE"/>
          </a:p>
        </p:txBody>
      </p:sp>
    </p:spTree>
    <p:extLst>
      <p:ext uri="{BB962C8B-B14F-4D97-AF65-F5344CB8AC3E}">
        <p14:creationId xmlns:p14="http://schemas.microsoft.com/office/powerpoint/2010/main" val="1437983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331950" y="331788"/>
            <a:ext cx="28665488" cy="21501100"/>
          </a:xfrm>
        </p:spPr>
      </p:sp>
      <p:sp>
        <p:nvSpPr>
          <p:cNvPr id="3" name="Tijdelijke aanduiding voor notities 2"/>
          <p:cNvSpPr>
            <a:spLocks noGrp="1"/>
          </p:cNvSpPr>
          <p:nvPr>
            <p:ph type="body" idx="1"/>
          </p:nvPr>
        </p:nvSpPr>
        <p:spPr/>
        <p:txBody>
          <a:bodyPr>
            <a:normAutofit/>
          </a:bodyPr>
          <a:lstStyle/>
          <a:p>
            <a:endParaRPr lang="nl-BE"/>
          </a:p>
        </p:txBody>
      </p:sp>
    </p:spTree>
    <p:extLst>
      <p:ext uri="{BB962C8B-B14F-4D97-AF65-F5344CB8AC3E}">
        <p14:creationId xmlns:p14="http://schemas.microsoft.com/office/powerpoint/2010/main" val="2562447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voettekst 3"/>
          <p:cNvSpPr>
            <a:spLocks noGrp="1"/>
          </p:cNvSpPr>
          <p:nvPr>
            <p:ph type="ftr" sz="quarter" idx="10"/>
          </p:nvPr>
        </p:nvSpPr>
        <p:spPr/>
        <p:txBody>
          <a:bodyPr/>
          <a:lstStyle/>
          <a:p>
            <a:r>
              <a:rPr lang="nl-NL"/>
              <a:t>© CPS Onderwijsontwikkeling en advies</a:t>
            </a:r>
          </a:p>
        </p:txBody>
      </p:sp>
      <p:sp>
        <p:nvSpPr>
          <p:cNvPr id="5" name="Tijdelijke aanduiding voor dianummer 4"/>
          <p:cNvSpPr>
            <a:spLocks noGrp="1"/>
          </p:cNvSpPr>
          <p:nvPr>
            <p:ph type="sldNum" sz="quarter" idx="11"/>
          </p:nvPr>
        </p:nvSpPr>
        <p:spPr/>
        <p:txBody>
          <a:bodyPr/>
          <a:lstStyle/>
          <a:p>
            <a:fld id="{0CC1699D-309C-4C4E-BAC4-19D23049EF17}" type="slidenum">
              <a:rPr lang="nl-NL" smtClean="0"/>
              <a:pPr/>
              <a:t>8</a:t>
            </a:fld>
            <a:endParaRPr lang="nl-NL"/>
          </a:p>
        </p:txBody>
      </p:sp>
    </p:spTree>
    <p:extLst>
      <p:ext uri="{BB962C8B-B14F-4D97-AF65-F5344CB8AC3E}">
        <p14:creationId xmlns:p14="http://schemas.microsoft.com/office/powerpoint/2010/main" val="3706299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Rot="1" noChangeAspect="1" noTextEdit="1"/>
          </p:cNvSpPr>
          <p:nvPr>
            <p:ph type="sldImg"/>
          </p:nvPr>
        </p:nvSpPr>
        <p:spPr bwMode="auto">
          <a:xfrm>
            <a:off x="-14331950" y="331788"/>
            <a:ext cx="28665488" cy="2150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26633326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el 7"/>
          <p:cNvSpPr>
            <a:spLocks noGrp="1"/>
          </p:cNvSpPr>
          <p:nvPr>
            <p:ph type="title"/>
          </p:nvPr>
        </p:nvSpPr>
        <p:spPr>
          <a:xfrm>
            <a:off x="1007999" y="1052737"/>
            <a:ext cx="7131114" cy="3024336"/>
          </a:xfrm>
        </p:spPr>
        <p:txBody>
          <a:bodyPr anchor="b" anchorCtr="0">
            <a:normAutofit/>
          </a:bodyPr>
          <a:lstStyle>
            <a:lvl1pPr algn="ctr">
              <a:lnSpc>
                <a:spcPts val="7200"/>
              </a:lnSpc>
              <a:defRPr sz="4400">
                <a:solidFill>
                  <a:schemeClr val="bg1"/>
                </a:solidFill>
                <a:effectLst/>
                <a:latin typeface="+mj-lt"/>
              </a:defRPr>
            </a:lvl1pPr>
          </a:lstStyle>
          <a:p>
            <a:r>
              <a:rPr lang="nl-NL"/>
              <a:t>Klik om de stijl te bewerken</a:t>
            </a:r>
          </a:p>
        </p:txBody>
      </p:sp>
      <p:sp>
        <p:nvSpPr>
          <p:cNvPr id="9" name="Tekstvak 8"/>
          <p:cNvSpPr txBox="1"/>
          <p:nvPr userDrawn="1"/>
        </p:nvSpPr>
        <p:spPr>
          <a:xfrm>
            <a:off x="3851920" y="6392361"/>
            <a:ext cx="1439433" cy="276999"/>
          </a:xfrm>
          <a:prstGeom prst="rect">
            <a:avLst/>
          </a:prstGeom>
          <a:noFill/>
        </p:spPr>
        <p:txBody>
          <a:bodyPr wrap="none" lIns="0" tIns="0" rIns="0" bIns="0" rtlCol="0">
            <a:spAutoFit/>
          </a:bodyPr>
          <a:lstStyle/>
          <a:p>
            <a:r>
              <a:rPr lang="nl-NL" b="1">
                <a:solidFill>
                  <a:schemeClr val="accent1"/>
                </a:solidFill>
                <a:latin typeface="Trebuchet MS" panose="020B0603020202020204" pitchFamily="34" charset="0"/>
              </a:rPr>
              <a:t>WWW.CPS.NL</a:t>
            </a:r>
          </a:p>
        </p:txBody>
      </p:sp>
      <p:sp>
        <p:nvSpPr>
          <p:cNvPr id="4" name="Tijdelijke aanduiding voor tekst 3"/>
          <p:cNvSpPr>
            <a:spLocks noGrp="1"/>
          </p:cNvSpPr>
          <p:nvPr>
            <p:ph type="body" sz="quarter" idx="10" hasCustomPrompt="1"/>
          </p:nvPr>
        </p:nvSpPr>
        <p:spPr>
          <a:xfrm>
            <a:off x="1006475" y="4221162"/>
            <a:ext cx="7132638" cy="1512093"/>
          </a:xfrm>
        </p:spPr>
        <p:txBody>
          <a:bodyPr>
            <a:normAutofit/>
          </a:bodyPr>
          <a:lstStyle>
            <a:lvl1pPr marL="0" indent="0" algn="ctr">
              <a:lnSpc>
                <a:spcPct val="100000"/>
              </a:lnSpc>
              <a:buNone/>
              <a:defRPr sz="3600" baseline="0">
                <a:solidFill>
                  <a:schemeClr val="bg1"/>
                </a:solidFill>
                <a:effectLst/>
                <a:latin typeface="+mj-lt"/>
              </a:defRPr>
            </a:lvl1pPr>
          </a:lstStyle>
          <a:p>
            <a:pPr lvl="0"/>
            <a:r>
              <a:rPr lang="nl-NL"/>
              <a:t>Klik om een subtitel te maken.</a:t>
            </a:r>
          </a:p>
        </p:txBody>
      </p:sp>
    </p:spTree>
    <p:extLst>
      <p:ext uri="{BB962C8B-B14F-4D97-AF65-F5344CB8AC3E}">
        <p14:creationId xmlns:p14="http://schemas.microsoft.com/office/powerpoint/2010/main" val="1987622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foto">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007999" y="0"/>
            <a:ext cx="7560000" cy="1196752"/>
          </a:xfrm>
        </p:spPr>
        <p:txBody>
          <a:bodyPr anchor="ctr" anchorCtr="0"/>
          <a:lstStyle>
            <a:lvl1pPr>
              <a:lnSpc>
                <a:spcPct val="100000"/>
              </a:lnSpc>
              <a:defRPr/>
            </a:lvl1pPr>
          </a:lstStyle>
          <a:p>
            <a:r>
              <a:rPr lang="nl-NL"/>
              <a:t>Klik om de stijl te bewerken</a:t>
            </a:r>
          </a:p>
        </p:txBody>
      </p:sp>
      <p:sp>
        <p:nvSpPr>
          <p:cNvPr id="5" name="Tijdelijke aanduiding voor afbeelding 4"/>
          <p:cNvSpPr>
            <a:spLocks noGrp="1"/>
          </p:cNvSpPr>
          <p:nvPr>
            <p:ph type="pic" sz="quarter" idx="10"/>
          </p:nvPr>
        </p:nvSpPr>
        <p:spPr>
          <a:xfrm>
            <a:off x="0" y="1196975"/>
            <a:ext cx="9144000" cy="5659200"/>
          </a:xfrm>
          <a:solidFill>
            <a:schemeClr val="accent1">
              <a:lumMod val="20000"/>
              <a:lumOff val="80000"/>
            </a:schemeClr>
          </a:solidFill>
        </p:spPr>
        <p:txBody>
          <a:bodyPr/>
          <a:lstStyle>
            <a:lvl1pPr marL="0" indent="0" algn="ctr">
              <a:lnSpc>
                <a:spcPct val="100000"/>
              </a:lnSpc>
              <a:spcBef>
                <a:spcPts val="4000"/>
              </a:spcBef>
              <a:buNone/>
              <a:defRPr/>
            </a:lvl1pPr>
          </a:lstStyle>
          <a:p>
            <a:r>
              <a:rPr lang="nl-NL"/>
              <a:t>Klik op het pictogram als u een afbeelding wilt toevoegen</a:t>
            </a:r>
          </a:p>
        </p:txBody>
      </p:sp>
    </p:spTree>
    <p:extLst>
      <p:ext uri="{BB962C8B-B14F-4D97-AF65-F5344CB8AC3E}">
        <p14:creationId xmlns:p14="http://schemas.microsoft.com/office/powerpoint/2010/main" val="300385963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1142591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7552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511300" y="1916113"/>
            <a:ext cx="3470275" cy="4094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133975" y="1916113"/>
            <a:ext cx="3470275" cy="4094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0"/>
          </p:nvPr>
        </p:nvSpPr>
        <p:spPr/>
        <p:txBody>
          <a:bodyPr/>
          <a:lstStyle>
            <a:lvl1pPr>
              <a:defRPr/>
            </a:lvl1pPr>
          </a:lstStyle>
          <a:p>
            <a:fld id="{DDAC31A8-015B-4C12-8416-251F743CF62B}" type="slidenum">
              <a:rPr lang="nl-NL"/>
              <a:pPr/>
              <a:t>‹nr.›</a:t>
            </a:fld>
            <a:endParaRPr lang="nl-NL"/>
          </a:p>
        </p:txBody>
      </p:sp>
    </p:spTree>
    <p:extLst>
      <p:ext uri="{BB962C8B-B14F-4D97-AF65-F5344CB8AC3E}">
        <p14:creationId xmlns:p14="http://schemas.microsoft.com/office/powerpoint/2010/main" val="588333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el 7"/>
          <p:cNvSpPr>
            <a:spLocks noGrp="1"/>
          </p:cNvSpPr>
          <p:nvPr>
            <p:ph type="title"/>
          </p:nvPr>
        </p:nvSpPr>
        <p:spPr>
          <a:xfrm>
            <a:off x="1007999" y="1052737"/>
            <a:ext cx="7131114" cy="3024336"/>
          </a:xfrm>
        </p:spPr>
        <p:txBody>
          <a:bodyPr anchor="b" anchorCtr="0">
            <a:normAutofit/>
          </a:bodyPr>
          <a:lstStyle>
            <a:lvl1pPr algn="ctr">
              <a:lnSpc>
                <a:spcPts val="7200"/>
              </a:lnSpc>
              <a:defRPr sz="4400">
                <a:solidFill>
                  <a:schemeClr val="bg1"/>
                </a:solidFill>
                <a:effectLst/>
                <a:latin typeface="+mj-lt"/>
              </a:defRPr>
            </a:lvl1pPr>
          </a:lstStyle>
          <a:p>
            <a:r>
              <a:rPr lang="nl-NL"/>
              <a:t>Klik om de stijl te bewerken</a:t>
            </a:r>
          </a:p>
        </p:txBody>
      </p:sp>
      <p:sp>
        <p:nvSpPr>
          <p:cNvPr id="9" name="Tekstvak 8"/>
          <p:cNvSpPr txBox="1"/>
          <p:nvPr userDrawn="1"/>
        </p:nvSpPr>
        <p:spPr>
          <a:xfrm>
            <a:off x="3851920" y="6392361"/>
            <a:ext cx="1439433" cy="276999"/>
          </a:xfrm>
          <a:prstGeom prst="rect">
            <a:avLst/>
          </a:prstGeom>
          <a:noFill/>
        </p:spPr>
        <p:txBody>
          <a:bodyPr wrap="none" lIns="0" tIns="0" rIns="0" bIns="0" rtlCol="0">
            <a:spAutoFit/>
          </a:bodyPr>
          <a:lstStyle/>
          <a:p>
            <a:r>
              <a:rPr lang="nl-NL" b="1">
                <a:solidFill>
                  <a:schemeClr val="accent1"/>
                </a:solidFill>
                <a:latin typeface="Trebuchet MS" panose="020B0603020202020204" pitchFamily="34" charset="0"/>
              </a:rPr>
              <a:t>WWW.CPS.NL</a:t>
            </a:r>
          </a:p>
        </p:txBody>
      </p:sp>
      <p:sp>
        <p:nvSpPr>
          <p:cNvPr id="4" name="Tijdelijke aanduiding voor tekst 3"/>
          <p:cNvSpPr>
            <a:spLocks noGrp="1"/>
          </p:cNvSpPr>
          <p:nvPr>
            <p:ph type="body" sz="quarter" idx="10" hasCustomPrompt="1"/>
          </p:nvPr>
        </p:nvSpPr>
        <p:spPr>
          <a:xfrm>
            <a:off x="1006475" y="4221162"/>
            <a:ext cx="7132638" cy="1512093"/>
          </a:xfrm>
        </p:spPr>
        <p:txBody>
          <a:bodyPr>
            <a:normAutofit/>
          </a:bodyPr>
          <a:lstStyle>
            <a:lvl1pPr marL="0" indent="0" algn="ctr">
              <a:lnSpc>
                <a:spcPct val="100000"/>
              </a:lnSpc>
              <a:buNone/>
              <a:defRPr sz="3600" baseline="0">
                <a:solidFill>
                  <a:schemeClr val="bg1"/>
                </a:solidFill>
                <a:effectLst/>
                <a:latin typeface="+mj-lt"/>
              </a:defRPr>
            </a:lvl1pPr>
          </a:lstStyle>
          <a:p>
            <a:pPr lvl="0"/>
            <a:r>
              <a:rPr lang="nl-NL"/>
              <a:t>Klik om een subtitel te maken.</a:t>
            </a:r>
          </a:p>
        </p:txBody>
      </p:sp>
      <p:pic>
        <p:nvPicPr>
          <p:cNvPr id="6" name="Afbeelding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996" y="202926"/>
            <a:ext cx="3204000" cy="618850"/>
          </a:xfrm>
          <a:prstGeom prst="rect">
            <a:avLst/>
          </a:prstGeom>
        </p:spPr>
      </p:pic>
    </p:spTree>
    <p:extLst>
      <p:ext uri="{BB962C8B-B14F-4D97-AF65-F5344CB8AC3E}">
        <p14:creationId xmlns:p14="http://schemas.microsoft.com/office/powerpoint/2010/main" val="3163159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lvl1pPr marL="324000" indent="-324000">
              <a:buClr>
                <a:schemeClr val="accent1"/>
              </a:buClr>
              <a:buSzPct val="80000"/>
              <a:buFont typeface="Wingdings 3" panose="05040102010807070707" pitchFamily="18" charset="2"/>
              <a:buChar char="u"/>
              <a:defRPr/>
            </a:lvl1pPr>
            <a:lvl5pPr>
              <a:defRPr/>
            </a:lvl5pPr>
            <a:lvl6pPr>
              <a:defRPr/>
            </a:lvl6pPr>
            <a:lvl7pPr>
              <a:defRPr/>
            </a:lvl7pPr>
            <a:lvl8pPr>
              <a:defRPr/>
            </a:lvl8pPr>
            <a:lvl9pPr>
              <a:defRPr/>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p:txBody>
      </p:sp>
    </p:spTree>
    <p:extLst>
      <p:ext uri="{BB962C8B-B14F-4D97-AF65-F5344CB8AC3E}">
        <p14:creationId xmlns:p14="http://schemas.microsoft.com/office/powerpoint/2010/main" val="44823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yellow] says ...">
    <p:spTree>
      <p:nvGrpSpPr>
        <p:cNvPr id="1" name=""/>
        <p:cNvGrpSpPr/>
        <p:nvPr/>
      </p:nvGrpSpPr>
      <p:grpSpPr>
        <a:xfrm>
          <a:off x="0" y="0"/>
          <a:ext cx="0" cy="0"/>
          <a:chOff x="0" y="0"/>
          <a:chExt cx="0" cy="0"/>
        </a:xfrm>
      </p:grpSpPr>
      <p:sp>
        <p:nvSpPr>
          <p:cNvPr id="2" name="Rechthoek 1"/>
          <p:cNvSpPr/>
          <p:nvPr userDrawn="1"/>
        </p:nvSpPr>
        <p:spPr>
          <a:xfrm>
            <a:off x="0" y="4860018"/>
            <a:ext cx="9144000" cy="19979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Trebuchet MS" panose="020B0603020202020204" pitchFamily="34" charset="0"/>
            </a:endParaRPr>
          </a:p>
        </p:txBody>
      </p:sp>
      <p:sp>
        <p:nvSpPr>
          <p:cNvPr id="5" name="Tijdelijke aanduiding voor tekst 4"/>
          <p:cNvSpPr>
            <a:spLocks noGrp="1"/>
          </p:cNvSpPr>
          <p:nvPr>
            <p:ph type="body" sz="quarter" idx="10"/>
          </p:nvPr>
        </p:nvSpPr>
        <p:spPr>
          <a:xfrm>
            <a:off x="1006475" y="1484313"/>
            <a:ext cx="7132638" cy="2808287"/>
          </a:xfrm>
        </p:spPr>
        <p:txBody>
          <a:bodyPr anchor="ctr" anchorCtr="0">
            <a:normAutofit/>
          </a:bodyPr>
          <a:lstStyle>
            <a:lvl1pPr marL="0" indent="0">
              <a:lnSpc>
                <a:spcPct val="100000"/>
              </a:lnSpc>
              <a:buNone/>
              <a:defRPr sz="3400" b="0">
                <a:solidFill>
                  <a:schemeClr val="accent6"/>
                </a:solidFill>
                <a:latin typeface="+mj-lt"/>
              </a:defRPr>
            </a:lvl1pPr>
          </a:lstStyle>
          <a:p>
            <a:pPr lvl="0"/>
            <a:endParaRPr lang="nl-NL"/>
          </a:p>
        </p:txBody>
      </p:sp>
      <p:sp>
        <p:nvSpPr>
          <p:cNvPr id="6" name="Rechthoekige driehoek 5"/>
          <p:cNvSpPr/>
          <p:nvPr userDrawn="1"/>
        </p:nvSpPr>
        <p:spPr>
          <a:xfrm rot="5400000">
            <a:off x="5418492" y="4733606"/>
            <a:ext cx="1259344" cy="151216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Trebuchet MS" panose="020B0603020202020204" pitchFamily="34" charset="0"/>
            </a:endParaRPr>
          </a:p>
        </p:txBody>
      </p:sp>
      <p:sp>
        <p:nvSpPr>
          <p:cNvPr id="8" name="Tijdelijke aanduiding voor tekst 6"/>
          <p:cNvSpPr>
            <a:spLocks noGrp="1"/>
          </p:cNvSpPr>
          <p:nvPr>
            <p:ph type="body" sz="quarter" idx="11" hasCustomPrompt="1"/>
          </p:nvPr>
        </p:nvSpPr>
        <p:spPr>
          <a:xfrm>
            <a:off x="1006475" y="5696680"/>
            <a:ext cx="4213597" cy="431824"/>
          </a:xfrm>
        </p:spPr>
        <p:txBody>
          <a:bodyPr anchor="b" anchorCtr="0">
            <a:normAutofit/>
          </a:bodyPr>
          <a:lstStyle>
            <a:lvl1pPr marL="0" indent="0">
              <a:lnSpc>
                <a:spcPct val="100000"/>
              </a:lnSpc>
              <a:buNone/>
              <a:defRPr sz="1600" b="0">
                <a:solidFill>
                  <a:schemeClr val="bg1"/>
                </a:solidFill>
                <a:effectLst/>
              </a:defRPr>
            </a:lvl1pPr>
          </a:lstStyle>
          <a:p>
            <a:pPr lvl="0"/>
            <a:r>
              <a:rPr lang="nl-NL"/>
              <a:t>[naam]</a:t>
            </a:r>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508255" cy="841250"/>
          </a:xfrm>
          <a:prstGeom prst="rect">
            <a:avLst/>
          </a:prstGeom>
        </p:spPr>
      </p:pic>
    </p:spTree>
    <p:extLst>
      <p:ext uri="{BB962C8B-B14F-4D97-AF65-F5344CB8AC3E}">
        <p14:creationId xmlns:p14="http://schemas.microsoft.com/office/powerpoint/2010/main" val="3182273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een] says ...">
    <p:spTree>
      <p:nvGrpSpPr>
        <p:cNvPr id="1" name=""/>
        <p:cNvGrpSpPr/>
        <p:nvPr/>
      </p:nvGrpSpPr>
      <p:grpSpPr>
        <a:xfrm>
          <a:off x="0" y="0"/>
          <a:ext cx="0" cy="0"/>
          <a:chOff x="0" y="0"/>
          <a:chExt cx="0" cy="0"/>
        </a:xfrm>
      </p:grpSpPr>
      <p:sp>
        <p:nvSpPr>
          <p:cNvPr id="2" name="Rechthoek 1"/>
          <p:cNvSpPr/>
          <p:nvPr userDrawn="1"/>
        </p:nvSpPr>
        <p:spPr>
          <a:xfrm>
            <a:off x="0" y="4860018"/>
            <a:ext cx="9144000" cy="19979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Trebuchet MS" panose="020B0603020202020204" pitchFamily="34" charset="0"/>
            </a:endParaRPr>
          </a:p>
        </p:txBody>
      </p:sp>
      <p:sp>
        <p:nvSpPr>
          <p:cNvPr id="5" name="Tijdelijke aanduiding voor tekst 4"/>
          <p:cNvSpPr>
            <a:spLocks noGrp="1"/>
          </p:cNvSpPr>
          <p:nvPr>
            <p:ph type="body" sz="quarter" idx="10"/>
          </p:nvPr>
        </p:nvSpPr>
        <p:spPr>
          <a:xfrm>
            <a:off x="1006475" y="1484313"/>
            <a:ext cx="7132638" cy="2808287"/>
          </a:xfrm>
        </p:spPr>
        <p:txBody>
          <a:bodyPr anchor="ctr" anchorCtr="0">
            <a:normAutofit/>
          </a:bodyPr>
          <a:lstStyle>
            <a:lvl1pPr marL="0" indent="0">
              <a:lnSpc>
                <a:spcPct val="100000"/>
              </a:lnSpc>
              <a:buNone/>
              <a:defRPr sz="3400" b="0">
                <a:solidFill>
                  <a:schemeClr val="accent6"/>
                </a:solidFill>
                <a:latin typeface="+mj-lt"/>
              </a:defRPr>
            </a:lvl1pPr>
          </a:lstStyle>
          <a:p>
            <a:pPr lvl="0"/>
            <a:endParaRPr lang="nl-NL"/>
          </a:p>
        </p:txBody>
      </p:sp>
      <p:sp>
        <p:nvSpPr>
          <p:cNvPr id="6" name="Rechthoekige driehoek 5"/>
          <p:cNvSpPr/>
          <p:nvPr userDrawn="1"/>
        </p:nvSpPr>
        <p:spPr>
          <a:xfrm rot="5400000">
            <a:off x="5418492" y="4733606"/>
            <a:ext cx="1259344" cy="151216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Trebuchet MS" panose="020B0603020202020204" pitchFamily="34" charset="0"/>
            </a:endParaRPr>
          </a:p>
        </p:txBody>
      </p:sp>
      <p:sp>
        <p:nvSpPr>
          <p:cNvPr id="8" name="Tijdelijke aanduiding voor tekst 6"/>
          <p:cNvSpPr>
            <a:spLocks noGrp="1"/>
          </p:cNvSpPr>
          <p:nvPr>
            <p:ph type="body" sz="quarter" idx="11" hasCustomPrompt="1"/>
          </p:nvPr>
        </p:nvSpPr>
        <p:spPr>
          <a:xfrm>
            <a:off x="1006475" y="5696680"/>
            <a:ext cx="4213597" cy="431824"/>
          </a:xfrm>
        </p:spPr>
        <p:txBody>
          <a:bodyPr anchor="b" anchorCtr="0">
            <a:normAutofit/>
          </a:bodyPr>
          <a:lstStyle>
            <a:lvl1pPr marL="0" indent="0">
              <a:lnSpc>
                <a:spcPct val="100000"/>
              </a:lnSpc>
              <a:buNone/>
              <a:defRPr sz="1600" b="0">
                <a:solidFill>
                  <a:schemeClr val="bg1"/>
                </a:solidFill>
                <a:effectLst/>
              </a:defRPr>
            </a:lvl1pPr>
          </a:lstStyle>
          <a:p>
            <a:pPr lvl="0"/>
            <a:r>
              <a:rPr lang="nl-NL"/>
              <a:t>[naam]</a:t>
            </a:r>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508255" cy="841250"/>
          </a:xfrm>
          <a:prstGeom prst="rect">
            <a:avLst/>
          </a:prstGeom>
        </p:spPr>
      </p:pic>
    </p:spTree>
    <p:extLst>
      <p:ext uri="{BB962C8B-B14F-4D97-AF65-F5344CB8AC3E}">
        <p14:creationId xmlns:p14="http://schemas.microsoft.com/office/powerpoint/2010/main" val="4222341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says ...">
    <p:spTree>
      <p:nvGrpSpPr>
        <p:cNvPr id="1" name=""/>
        <p:cNvGrpSpPr/>
        <p:nvPr/>
      </p:nvGrpSpPr>
      <p:grpSpPr>
        <a:xfrm>
          <a:off x="0" y="0"/>
          <a:ext cx="0" cy="0"/>
          <a:chOff x="0" y="0"/>
          <a:chExt cx="0" cy="0"/>
        </a:xfrm>
      </p:grpSpPr>
      <p:sp>
        <p:nvSpPr>
          <p:cNvPr id="4" name="Rechthoek 3"/>
          <p:cNvSpPr/>
          <p:nvPr userDrawn="1"/>
        </p:nvSpPr>
        <p:spPr>
          <a:xfrm>
            <a:off x="0" y="4860018"/>
            <a:ext cx="9144000" cy="19979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Trebuchet MS" panose="020B0603020202020204" pitchFamily="34" charset="0"/>
            </a:endParaRPr>
          </a:p>
        </p:txBody>
      </p:sp>
      <p:sp>
        <p:nvSpPr>
          <p:cNvPr id="5" name="Tijdelijke aanduiding voor tekst 4"/>
          <p:cNvSpPr>
            <a:spLocks noGrp="1"/>
          </p:cNvSpPr>
          <p:nvPr>
            <p:ph type="body" sz="quarter" idx="10"/>
          </p:nvPr>
        </p:nvSpPr>
        <p:spPr>
          <a:xfrm>
            <a:off x="1006475" y="1484313"/>
            <a:ext cx="7132638" cy="2808287"/>
          </a:xfrm>
        </p:spPr>
        <p:txBody>
          <a:bodyPr anchor="ctr" anchorCtr="0">
            <a:normAutofit/>
          </a:bodyPr>
          <a:lstStyle>
            <a:lvl1pPr marL="0" indent="0">
              <a:lnSpc>
                <a:spcPct val="100000"/>
              </a:lnSpc>
              <a:buNone/>
              <a:defRPr sz="3400" b="0">
                <a:solidFill>
                  <a:schemeClr val="accent6"/>
                </a:solidFill>
                <a:effectLst/>
                <a:latin typeface="Trebuchet MS" panose="020B0603020202020204" pitchFamily="34" charset="0"/>
              </a:defRPr>
            </a:lvl1pPr>
          </a:lstStyle>
          <a:p>
            <a:pPr lvl="0"/>
            <a:endParaRPr lang="nl-NL"/>
          </a:p>
        </p:txBody>
      </p:sp>
      <p:sp>
        <p:nvSpPr>
          <p:cNvPr id="7" name="Tijdelijke aanduiding voor tekst 6"/>
          <p:cNvSpPr>
            <a:spLocks noGrp="1"/>
          </p:cNvSpPr>
          <p:nvPr>
            <p:ph type="body" sz="quarter" idx="11" hasCustomPrompt="1"/>
          </p:nvPr>
        </p:nvSpPr>
        <p:spPr>
          <a:xfrm>
            <a:off x="1006475" y="5696680"/>
            <a:ext cx="4069581" cy="431824"/>
          </a:xfrm>
        </p:spPr>
        <p:txBody>
          <a:bodyPr anchor="b" anchorCtr="0">
            <a:normAutofit/>
          </a:bodyPr>
          <a:lstStyle>
            <a:lvl1pPr marL="0" indent="0">
              <a:lnSpc>
                <a:spcPct val="100000"/>
              </a:lnSpc>
              <a:buNone/>
              <a:defRPr sz="1600" b="0">
                <a:solidFill>
                  <a:schemeClr val="bg1"/>
                </a:solidFill>
                <a:effectLst/>
              </a:defRPr>
            </a:lvl1pPr>
          </a:lstStyle>
          <a:p>
            <a:pPr lvl="0"/>
            <a:r>
              <a:rPr lang="nl-NL"/>
              <a:t>[naam]</a:t>
            </a:r>
          </a:p>
        </p:txBody>
      </p:sp>
      <p:sp>
        <p:nvSpPr>
          <p:cNvPr id="8" name="Rechthoekige driehoek 7"/>
          <p:cNvSpPr/>
          <p:nvPr userDrawn="1"/>
        </p:nvSpPr>
        <p:spPr>
          <a:xfrm rot="5400000">
            <a:off x="5418492" y="4733606"/>
            <a:ext cx="1259344" cy="151216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Trebuchet MS" panose="020B0603020202020204" pitchFamily="34" charset="0"/>
            </a:endParaRPr>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508255" cy="841250"/>
          </a:xfrm>
          <a:prstGeom prst="rect">
            <a:avLst/>
          </a:prstGeom>
        </p:spPr>
      </p:pic>
    </p:spTree>
    <p:extLst>
      <p:ext uri="{BB962C8B-B14F-4D97-AF65-F5344CB8AC3E}">
        <p14:creationId xmlns:p14="http://schemas.microsoft.com/office/powerpoint/2010/main" val="1950554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d] says ...">
    <p:spTree>
      <p:nvGrpSpPr>
        <p:cNvPr id="1" name=""/>
        <p:cNvGrpSpPr/>
        <p:nvPr/>
      </p:nvGrpSpPr>
      <p:grpSpPr>
        <a:xfrm>
          <a:off x="0" y="0"/>
          <a:ext cx="0" cy="0"/>
          <a:chOff x="0" y="0"/>
          <a:chExt cx="0" cy="0"/>
        </a:xfrm>
      </p:grpSpPr>
      <p:sp>
        <p:nvSpPr>
          <p:cNvPr id="2" name="Rechthoek 1"/>
          <p:cNvSpPr/>
          <p:nvPr userDrawn="1"/>
        </p:nvSpPr>
        <p:spPr>
          <a:xfrm>
            <a:off x="0" y="4860018"/>
            <a:ext cx="9144000" cy="19979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latin typeface="Trebuchet MS" panose="020B0603020202020204" pitchFamily="34" charset="0"/>
            </a:endParaRPr>
          </a:p>
        </p:txBody>
      </p:sp>
      <p:sp>
        <p:nvSpPr>
          <p:cNvPr id="5" name="Tijdelijke aanduiding voor tekst 4"/>
          <p:cNvSpPr>
            <a:spLocks noGrp="1"/>
          </p:cNvSpPr>
          <p:nvPr>
            <p:ph type="body" sz="quarter" idx="10"/>
          </p:nvPr>
        </p:nvSpPr>
        <p:spPr>
          <a:xfrm>
            <a:off x="1006475" y="1484313"/>
            <a:ext cx="7132638" cy="2808287"/>
          </a:xfrm>
        </p:spPr>
        <p:txBody>
          <a:bodyPr anchor="ctr" anchorCtr="0">
            <a:normAutofit/>
          </a:bodyPr>
          <a:lstStyle>
            <a:lvl1pPr marL="0" indent="0">
              <a:lnSpc>
                <a:spcPct val="100000"/>
              </a:lnSpc>
              <a:buNone/>
              <a:defRPr sz="3400" b="0">
                <a:solidFill>
                  <a:schemeClr val="accent6"/>
                </a:solidFill>
                <a:latin typeface="Trebuchet MS" panose="020B0603020202020204" pitchFamily="34" charset="0"/>
              </a:defRPr>
            </a:lvl1pPr>
          </a:lstStyle>
          <a:p>
            <a:pPr lvl="0"/>
            <a:endParaRPr lang="nl-NL"/>
          </a:p>
        </p:txBody>
      </p:sp>
      <p:sp>
        <p:nvSpPr>
          <p:cNvPr id="7" name="Tijdelijke aanduiding voor tekst 6"/>
          <p:cNvSpPr>
            <a:spLocks noGrp="1"/>
          </p:cNvSpPr>
          <p:nvPr>
            <p:ph type="body" sz="quarter" idx="11" hasCustomPrompt="1"/>
          </p:nvPr>
        </p:nvSpPr>
        <p:spPr>
          <a:xfrm>
            <a:off x="1006475" y="5696680"/>
            <a:ext cx="4213597" cy="431824"/>
          </a:xfrm>
        </p:spPr>
        <p:txBody>
          <a:bodyPr anchor="b" anchorCtr="0">
            <a:normAutofit/>
          </a:bodyPr>
          <a:lstStyle>
            <a:lvl1pPr marL="0" indent="0">
              <a:lnSpc>
                <a:spcPct val="100000"/>
              </a:lnSpc>
              <a:buNone/>
              <a:defRPr sz="1600" b="0">
                <a:solidFill>
                  <a:schemeClr val="bg1"/>
                </a:solidFill>
                <a:effectLst/>
              </a:defRPr>
            </a:lvl1pPr>
          </a:lstStyle>
          <a:p>
            <a:pPr lvl="0"/>
            <a:r>
              <a:rPr lang="nl-NL"/>
              <a:t>[naam]</a:t>
            </a:r>
          </a:p>
        </p:txBody>
      </p:sp>
      <p:sp>
        <p:nvSpPr>
          <p:cNvPr id="3" name="Rechthoekige driehoek 2"/>
          <p:cNvSpPr/>
          <p:nvPr userDrawn="1"/>
        </p:nvSpPr>
        <p:spPr>
          <a:xfrm rot="5400000">
            <a:off x="5418492" y="4733606"/>
            <a:ext cx="1259344" cy="151216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Trebuchet MS" panose="020B0603020202020204" pitchFamily="34" charset="0"/>
            </a:endParaRPr>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508255" cy="841250"/>
          </a:xfrm>
          <a:prstGeom prst="rect">
            <a:avLst/>
          </a:prstGeom>
        </p:spPr>
      </p:pic>
    </p:spTree>
    <p:extLst>
      <p:ext uri="{BB962C8B-B14F-4D97-AF65-F5344CB8AC3E}">
        <p14:creationId xmlns:p14="http://schemas.microsoft.com/office/powerpoint/2010/main" val="729150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lvl1pPr marL="324000" indent="-324000">
              <a:buClr>
                <a:schemeClr val="accent1"/>
              </a:buClr>
              <a:buSzPct val="80000"/>
              <a:buFont typeface="Wingdings 3" panose="05040102010807070707" pitchFamily="18" charset="2"/>
              <a:buChar char="u"/>
              <a:defRPr/>
            </a:lvl1pPr>
            <a:lvl5pPr>
              <a:defRPr/>
            </a:lvl5pPr>
            <a:lvl6pPr>
              <a:defRPr/>
            </a:lvl6pPr>
            <a:lvl7pPr>
              <a:defRPr/>
            </a:lvl7pPr>
            <a:lvl8pPr>
              <a:defRPr/>
            </a:lvl8pPr>
            <a:lvl9pPr>
              <a:defRPr/>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158476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Afbeeldingen">
    <p:spTree>
      <p:nvGrpSpPr>
        <p:cNvPr id="1" name=""/>
        <p:cNvGrpSpPr/>
        <p:nvPr/>
      </p:nvGrpSpPr>
      <p:grpSpPr>
        <a:xfrm>
          <a:off x="0" y="0"/>
          <a:ext cx="0" cy="0"/>
          <a:chOff x="0" y="0"/>
          <a:chExt cx="0" cy="0"/>
        </a:xfrm>
      </p:grpSpPr>
      <p:sp>
        <p:nvSpPr>
          <p:cNvPr id="6" name="Tijdelijke aanduiding voor tekst 5"/>
          <p:cNvSpPr>
            <a:spLocks noGrp="1"/>
          </p:cNvSpPr>
          <p:nvPr>
            <p:ph type="body" sz="quarter" idx="10"/>
          </p:nvPr>
        </p:nvSpPr>
        <p:spPr>
          <a:xfrm>
            <a:off x="827088" y="3983927"/>
            <a:ext cx="2340000" cy="1554162"/>
          </a:xfrm>
          <a:solidFill>
            <a:schemeClr val="accent1"/>
          </a:solidFill>
          <a:ln w="12700">
            <a:solidFill>
              <a:srgbClr val="8E166A"/>
            </a:solidFill>
          </a:ln>
        </p:spPr>
        <p:txBody>
          <a:bodyPr anchor="ctr" anchorCtr="0">
            <a:normAutofit/>
          </a:bodyPr>
          <a:lstStyle>
            <a:lvl1pPr marL="0" indent="0" algn="ctr">
              <a:buNone/>
              <a:defRPr sz="1600">
                <a:solidFill>
                  <a:schemeClr val="bg1"/>
                </a:solidFill>
              </a:defRPr>
            </a:lvl1pPr>
          </a:lstStyle>
          <a:p>
            <a:pPr lvl="0"/>
            <a:endParaRPr lang="nl-NL"/>
          </a:p>
        </p:txBody>
      </p:sp>
      <p:sp>
        <p:nvSpPr>
          <p:cNvPr id="7" name="Tijdelijke aanduiding voor tekst 5"/>
          <p:cNvSpPr>
            <a:spLocks noGrp="1"/>
          </p:cNvSpPr>
          <p:nvPr>
            <p:ph type="body" sz="quarter" idx="11"/>
          </p:nvPr>
        </p:nvSpPr>
        <p:spPr>
          <a:xfrm>
            <a:off x="3527636" y="3983927"/>
            <a:ext cx="2340000" cy="1554162"/>
          </a:xfrm>
          <a:solidFill>
            <a:schemeClr val="accent1"/>
          </a:solidFill>
          <a:ln w="12700">
            <a:solidFill>
              <a:srgbClr val="8E166A"/>
            </a:solidFill>
          </a:ln>
        </p:spPr>
        <p:txBody>
          <a:bodyPr anchor="ctr" anchorCtr="0">
            <a:normAutofit/>
          </a:bodyPr>
          <a:lstStyle>
            <a:lvl1pPr marL="0" indent="0" algn="ctr">
              <a:buNone/>
              <a:defRPr sz="1600">
                <a:solidFill>
                  <a:schemeClr val="bg1"/>
                </a:solidFill>
              </a:defRPr>
            </a:lvl1pPr>
          </a:lstStyle>
          <a:p>
            <a:pPr lvl="0"/>
            <a:endParaRPr lang="nl-NL"/>
          </a:p>
        </p:txBody>
      </p:sp>
      <p:sp>
        <p:nvSpPr>
          <p:cNvPr id="8" name="Tijdelijke aanduiding voor tekst 5"/>
          <p:cNvSpPr>
            <a:spLocks noGrp="1"/>
          </p:cNvSpPr>
          <p:nvPr>
            <p:ph type="body" sz="quarter" idx="12"/>
          </p:nvPr>
        </p:nvSpPr>
        <p:spPr>
          <a:xfrm>
            <a:off x="6228184" y="3983927"/>
            <a:ext cx="2340000" cy="1554162"/>
          </a:xfrm>
          <a:solidFill>
            <a:schemeClr val="accent1"/>
          </a:solidFill>
          <a:ln w="12700">
            <a:solidFill>
              <a:srgbClr val="8E166A"/>
            </a:solidFill>
          </a:ln>
        </p:spPr>
        <p:txBody>
          <a:bodyPr anchor="ctr" anchorCtr="0">
            <a:normAutofit/>
          </a:bodyPr>
          <a:lstStyle>
            <a:lvl1pPr marL="0" indent="0" algn="ctr">
              <a:buNone/>
              <a:defRPr sz="1600">
                <a:solidFill>
                  <a:schemeClr val="bg1"/>
                </a:solidFill>
              </a:defRPr>
            </a:lvl1pPr>
          </a:lstStyle>
          <a:p>
            <a:pPr lvl="0"/>
            <a:endParaRPr lang="nl-NL"/>
          </a:p>
        </p:txBody>
      </p:sp>
      <p:sp>
        <p:nvSpPr>
          <p:cNvPr id="10" name="Tijdelijke aanduiding voor afbeelding 9"/>
          <p:cNvSpPr>
            <a:spLocks noGrp="1"/>
          </p:cNvSpPr>
          <p:nvPr>
            <p:ph type="pic" sz="quarter" idx="13"/>
          </p:nvPr>
        </p:nvSpPr>
        <p:spPr>
          <a:xfrm>
            <a:off x="827088" y="1660525"/>
            <a:ext cx="2340000" cy="2344738"/>
          </a:xfrm>
          <a:solidFill>
            <a:schemeClr val="bg1"/>
          </a:solidFill>
          <a:ln w="12700">
            <a:solidFill>
              <a:srgbClr val="8E166A"/>
            </a:solidFill>
          </a:ln>
        </p:spPr>
        <p:txBody>
          <a:bodyPr>
            <a:normAutofit/>
          </a:bodyPr>
          <a:lstStyle>
            <a:lvl1pPr marL="0" indent="0">
              <a:buNone/>
              <a:defRPr sz="1100"/>
            </a:lvl1pPr>
          </a:lstStyle>
          <a:p>
            <a:endParaRPr lang="nl-NL"/>
          </a:p>
        </p:txBody>
      </p:sp>
      <p:sp>
        <p:nvSpPr>
          <p:cNvPr id="11" name="Tijdelijke aanduiding voor afbeelding 9"/>
          <p:cNvSpPr>
            <a:spLocks noGrp="1"/>
          </p:cNvSpPr>
          <p:nvPr>
            <p:ph type="pic" sz="quarter" idx="14"/>
          </p:nvPr>
        </p:nvSpPr>
        <p:spPr>
          <a:xfrm>
            <a:off x="3527636" y="1660525"/>
            <a:ext cx="2340000" cy="2344738"/>
          </a:xfrm>
          <a:solidFill>
            <a:schemeClr val="bg1"/>
          </a:solidFill>
          <a:ln w="12700">
            <a:solidFill>
              <a:srgbClr val="8E166A"/>
            </a:solidFill>
          </a:ln>
        </p:spPr>
        <p:txBody>
          <a:bodyPr>
            <a:normAutofit/>
          </a:bodyPr>
          <a:lstStyle>
            <a:lvl1pPr marL="0" indent="0">
              <a:buNone/>
              <a:defRPr sz="1100"/>
            </a:lvl1pPr>
          </a:lstStyle>
          <a:p>
            <a:endParaRPr lang="nl-NL"/>
          </a:p>
        </p:txBody>
      </p:sp>
      <p:sp>
        <p:nvSpPr>
          <p:cNvPr id="12" name="Tijdelijke aanduiding voor afbeelding 9"/>
          <p:cNvSpPr>
            <a:spLocks noGrp="1"/>
          </p:cNvSpPr>
          <p:nvPr>
            <p:ph type="pic" sz="quarter" idx="15"/>
          </p:nvPr>
        </p:nvSpPr>
        <p:spPr>
          <a:xfrm>
            <a:off x="6228184" y="1660525"/>
            <a:ext cx="2340000" cy="2344738"/>
          </a:xfrm>
          <a:solidFill>
            <a:schemeClr val="bg1"/>
          </a:solidFill>
          <a:ln w="12700">
            <a:solidFill>
              <a:srgbClr val="8E166A"/>
            </a:solidFill>
          </a:ln>
        </p:spPr>
        <p:txBody>
          <a:bodyPr>
            <a:normAutofit/>
          </a:bodyPr>
          <a:lstStyle>
            <a:lvl1pPr marL="0" indent="0">
              <a:buNone/>
              <a:defRPr sz="1100"/>
            </a:lvl1pPr>
          </a:lstStyle>
          <a:p>
            <a:endParaRPr lang="nl-NL"/>
          </a:p>
        </p:txBody>
      </p:sp>
    </p:spTree>
    <p:extLst>
      <p:ext uri="{BB962C8B-B14F-4D97-AF65-F5344CB8AC3E}">
        <p14:creationId xmlns:p14="http://schemas.microsoft.com/office/powerpoint/2010/main" val="2955982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tekst kort">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1006475" y="1431064"/>
            <a:ext cx="7132638" cy="1953929"/>
          </a:xfrm>
        </p:spPr>
        <p:txBody>
          <a:bodyPr anchor="b" anchorCtr="0">
            <a:normAutofit/>
          </a:bodyPr>
          <a:lstStyle>
            <a:lvl1pPr marL="0" indent="0">
              <a:lnSpc>
                <a:spcPct val="100000"/>
              </a:lnSpc>
              <a:buNone/>
              <a:defRPr sz="3400" b="1">
                <a:solidFill>
                  <a:schemeClr val="accent1"/>
                </a:solidFill>
                <a:latin typeface="Trebuchet MS" panose="020B0603020202020204" pitchFamily="34" charset="0"/>
              </a:defRPr>
            </a:lvl1pPr>
          </a:lstStyle>
          <a:p>
            <a:pPr lvl="0"/>
            <a:endParaRPr lang="nl-NL"/>
          </a:p>
        </p:txBody>
      </p:sp>
      <p:sp>
        <p:nvSpPr>
          <p:cNvPr id="3" name="Tijdelijke aanduiding voor tekst 2"/>
          <p:cNvSpPr>
            <a:spLocks noGrp="1"/>
          </p:cNvSpPr>
          <p:nvPr>
            <p:ph type="body" sz="quarter" idx="11"/>
          </p:nvPr>
        </p:nvSpPr>
        <p:spPr>
          <a:xfrm>
            <a:off x="1006475" y="3861048"/>
            <a:ext cx="7597775" cy="2311152"/>
          </a:xfrm>
        </p:spPr>
        <p:txBody>
          <a:bodyPr>
            <a:normAutofit/>
          </a:bodyPr>
          <a:lstStyle>
            <a:lvl1pPr marL="0" indent="0">
              <a:buNone/>
              <a:defRPr sz="2000">
                <a:solidFill>
                  <a:schemeClr val="tx1"/>
                </a:solidFill>
              </a:defRPr>
            </a:lvl1pPr>
          </a:lstStyle>
          <a:p>
            <a:pPr lvl="0"/>
            <a:endParaRPr lang="nl-NL"/>
          </a:p>
        </p:txBody>
      </p:sp>
    </p:spTree>
    <p:extLst>
      <p:ext uri="{BB962C8B-B14F-4D97-AF65-F5344CB8AC3E}">
        <p14:creationId xmlns:p14="http://schemas.microsoft.com/office/powerpoint/2010/main" val="74984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foto">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007999" y="0"/>
            <a:ext cx="7560000" cy="1196752"/>
          </a:xfrm>
        </p:spPr>
        <p:txBody>
          <a:bodyPr anchor="ctr" anchorCtr="0"/>
          <a:lstStyle>
            <a:lvl1pPr>
              <a:lnSpc>
                <a:spcPct val="100000"/>
              </a:lnSpc>
              <a:defRPr/>
            </a:lvl1pPr>
          </a:lstStyle>
          <a:p>
            <a:r>
              <a:rPr lang="nl-NL"/>
              <a:t>Klik om de stijl te bewerken</a:t>
            </a:r>
          </a:p>
        </p:txBody>
      </p:sp>
      <p:sp>
        <p:nvSpPr>
          <p:cNvPr id="5" name="Tijdelijke aanduiding voor afbeelding 4"/>
          <p:cNvSpPr>
            <a:spLocks noGrp="1"/>
          </p:cNvSpPr>
          <p:nvPr>
            <p:ph type="pic" sz="quarter" idx="10"/>
          </p:nvPr>
        </p:nvSpPr>
        <p:spPr>
          <a:xfrm>
            <a:off x="0" y="1196975"/>
            <a:ext cx="9144000" cy="5659200"/>
          </a:xfrm>
          <a:solidFill>
            <a:schemeClr val="accent1">
              <a:lumMod val="20000"/>
              <a:lumOff val="80000"/>
            </a:schemeClr>
          </a:solidFill>
        </p:spPr>
        <p:txBody>
          <a:bodyPr/>
          <a:lstStyle>
            <a:lvl1pPr marL="0" indent="0" algn="ctr">
              <a:lnSpc>
                <a:spcPct val="100000"/>
              </a:lnSpc>
              <a:spcBef>
                <a:spcPts val="4000"/>
              </a:spcBef>
              <a:buNone/>
              <a:defRPr/>
            </a:lvl1pPr>
          </a:lstStyle>
          <a:p>
            <a:endParaRPr lang="nl-NL"/>
          </a:p>
        </p:txBody>
      </p:sp>
    </p:spTree>
    <p:extLst>
      <p:ext uri="{BB962C8B-B14F-4D97-AF65-F5344CB8AC3E}">
        <p14:creationId xmlns:p14="http://schemas.microsoft.com/office/powerpoint/2010/main" val="35351988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3533788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495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5" name="Tijdelijke aanduiding voor tekst 4"/>
          <p:cNvSpPr>
            <a:spLocks noGrp="1"/>
          </p:cNvSpPr>
          <p:nvPr>
            <p:ph type="body" sz="quarter" idx="10"/>
          </p:nvPr>
        </p:nvSpPr>
        <p:spPr>
          <a:xfrm>
            <a:off x="1006475" y="2206800"/>
            <a:ext cx="7561263" cy="3877200"/>
          </a:xfrm>
        </p:spPr>
        <p:txBody>
          <a:bodyPr>
            <a:normAutofit/>
          </a:bodyPr>
          <a:lstStyle>
            <a:lvl1pPr marL="0" indent="0">
              <a:buNone/>
              <a:defRPr sz="2800"/>
            </a:lvl1pPr>
          </a:lstStyle>
          <a:p>
            <a:pPr lvl="0"/>
            <a:r>
              <a:rPr lang="nl-NL"/>
              <a:t>Tekststijl van het model bewerken</a:t>
            </a:r>
          </a:p>
        </p:txBody>
      </p:sp>
    </p:spTree>
    <p:extLst>
      <p:ext uri="{BB962C8B-B14F-4D97-AF65-F5344CB8AC3E}">
        <p14:creationId xmlns:p14="http://schemas.microsoft.com/office/powerpoint/2010/main" val="1817420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yellow] says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hthoek 1"/>
          <p:cNvSpPr/>
          <p:nvPr userDrawn="1"/>
        </p:nvSpPr>
        <p:spPr>
          <a:xfrm>
            <a:off x="0" y="4860018"/>
            <a:ext cx="9144000" cy="19979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Trebuchet MS" panose="020B0603020202020204" pitchFamily="34" charset="0"/>
            </a:endParaRPr>
          </a:p>
        </p:txBody>
      </p:sp>
      <p:sp>
        <p:nvSpPr>
          <p:cNvPr id="5" name="Tijdelijke aanduiding voor tekst 4"/>
          <p:cNvSpPr>
            <a:spLocks noGrp="1"/>
          </p:cNvSpPr>
          <p:nvPr>
            <p:ph type="body" sz="quarter" idx="10"/>
          </p:nvPr>
        </p:nvSpPr>
        <p:spPr>
          <a:xfrm>
            <a:off x="1006475" y="1484313"/>
            <a:ext cx="7132638" cy="2808287"/>
          </a:xfrm>
        </p:spPr>
        <p:txBody>
          <a:bodyPr anchor="ctr" anchorCtr="0">
            <a:normAutofit/>
          </a:bodyPr>
          <a:lstStyle>
            <a:lvl1pPr marL="0" indent="0">
              <a:lnSpc>
                <a:spcPct val="100000"/>
              </a:lnSpc>
              <a:buNone/>
              <a:defRPr sz="3400" b="0">
                <a:solidFill>
                  <a:schemeClr val="accent1"/>
                </a:solidFill>
                <a:latin typeface="+mj-lt"/>
              </a:defRPr>
            </a:lvl1pPr>
          </a:lstStyle>
          <a:p>
            <a:pPr lvl="0"/>
            <a:r>
              <a:rPr lang="nl-NL"/>
              <a:t>Tekststijl van het model bewerken</a:t>
            </a:r>
          </a:p>
        </p:txBody>
      </p:sp>
      <p:sp>
        <p:nvSpPr>
          <p:cNvPr id="6" name="Rechthoekige driehoek 5"/>
          <p:cNvSpPr/>
          <p:nvPr userDrawn="1"/>
        </p:nvSpPr>
        <p:spPr>
          <a:xfrm rot="5400000">
            <a:off x="5418492" y="4733606"/>
            <a:ext cx="1259344" cy="151216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Trebuchet MS" panose="020B0603020202020204" pitchFamily="34" charset="0"/>
            </a:endParaRPr>
          </a:p>
        </p:txBody>
      </p:sp>
      <p:sp>
        <p:nvSpPr>
          <p:cNvPr id="8" name="Tijdelijke aanduiding voor tekst 6"/>
          <p:cNvSpPr>
            <a:spLocks noGrp="1"/>
          </p:cNvSpPr>
          <p:nvPr>
            <p:ph type="body" sz="quarter" idx="11" hasCustomPrompt="1"/>
          </p:nvPr>
        </p:nvSpPr>
        <p:spPr>
          <a:xfrm>
            <a:off x="1006475" y="5696680"/>
            <a:ext cx="4213597" cy="431824"/>
          </a:xfrm>
        </p:spPr>
        <p:txBody>
          <a:bodyPr anchor="b" anchorCtr="0">
            <a:normAutofit/>
          </a:bodyPr>
          <a:lstStyle>
            <a:lvl1pPr marL="0" indent="0">
              <a:lnSpc>
                <a:spcPct val="100000"/>
              </a:lnSpc>
              <a:buNone/>
              <a:defRPr sz="1600" b="0">
                <a:solidFill>
                  <a:schemeClr val="bg1"/>
                </a:solidFill>
                <a:effectLst/>
              </a:defRPr>
            </a:lvl1pPr>
          </a:lstStyle>
          <a:p>
            <a:pPr lvl="0"/>
            <a:r>
              <a:rPr lang="nl-NL"/>
              <a:t>[naam]</a:t>
            </a:r>
          </a:p>
        </p:txBody>
      </p:sp>
    </p:spTree>
    <p:extLst>
      <p:ext uri="{BB962C8B-B14F-4D97-AF65-F5344CB8AC3E}">
        <p14:creationId xmlns:p14="http://schemas.microsoft.com/office/powerpoint/2010/main" val="248174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 says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hthoek 1"/>
          <p:cNvSpPr/>
          <p:nvPr userDrawn="1"/>
        </p:nvSpPr>
        <p:spPr>
          <a:xfrm>
            <a:off x="0" y="4860018"/>
            <a:ext cx="9144000" cy="19979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Trebuchet MS" panose="020B0603020202020204" pitchFamily="34" charset="0"/>
            </a:endParaRPr>
          </a:p>
        </p:txBody>
      </p:sp>
      <p:sp>
        <p:nvSpPr>
          <p:cNvPr id="5" name="Tijdelijke aanduiding voor tekst 4"/>
          <p:cNvSpPr>
            <a:spLocks noGrp="1"/>
          </p:cNvSpPr>
          <p:nvPr>
            <p:ph type="body" sz="quarter" idx="10"/>
          </p:nvPr>
        </p:nvSpPr>
        <p:spPr>
          <a:xfrm>
            <a:off x="1006475" y="1484313"/>
            <a:ext cx="7132638" cy="2808287"/>
          </a:xfrm>
        </p:spPr>
        <p:txBody>
          <a:bodyPr anchor="ctr" anchorCtr="0">
            <a:normAutofit/>
          </a:bodyPr>
          <a:lstStyle>
            <a:lvl1pPr marL="0" indent="0">
              <a:lnSpc>
                <a:spcPct val="100000"/>
              </a:lnSpc>
              <a:buNone/>
              <a:defRPr sz="3400" b="0">
                <a:solidFill>
                  <a:schemeClr val="accent1"/>
                </a:solidFill>
                <a:latin typeface="+mj-lt"/>
              </a:defRPr>
            </a:lvl1pPr>
          </a:lstStyle>
          <a:p>
            <a:pPr lvl="0"/>
            <a:r>
              <a:rPr lang="nl-NL"/>
              <a:t>Tekststijl van het model bewerken</a:t>
            </a:r>
          </a:p>
        </p:txBody>
      </p:sp>
      <p:sp>
        <p:nvSpPr>
          <p:cNvPr id="6" name="Rechthoekige driehoek 5"/>
          <p:cNvSpPr/>
          <p:nvPr userDrawn="1"/>
        </p:nvSpPr>
        <p:spPr>
          <a:xfrm rot="5400000">
            <a:off x="5418492" y="4733606"/>
            <a:ext cx="1259344" cy="151216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Trebuchet MS" panose="020B0603020202020204" pitchFamily="34" charset="0"/>
            </a:endParaRPr>
          </a:p>
        </p:txBody>
      </p:sp>
      <p:sp>
        <p:nvSpPr>
          <p:cNvPr id="8" name="Tijdelijke aanduiding voor tekst 6"/>
          <p:cNvSpPr>
            <a:spLocks noGrp="1"/>
          </p:cNvSpPr>
          <p:nvPr>
            <p:ph type="body" sz="quarter" idx="11" hasCustomPrompt="1"/>
          </p:nvPr>
        </p:nvSpPr>
        <p:spPr>
          <a:xfrm>
            <a:off x="1006475" y="5696680"/>
            <a:ext cx="4213597" cy="431824"/>
          </a:xfrm>
        </p:spPr>
        <p:txBody>
          <a:bodyPr anchor="b" anchorCtr="0">
            <a:normAutofit/>
          </a:bodyPr>
          <a:lstStyle>
            <a:lvl1pPr marL="0" indent="0">
              <a:lnSpc>
                <a:spcPct val="100000"/>
              </a:lnSpc>
              <a:buNone/>
              <a:defRPr sz="1600" b="0">
                <a:solidFill>
                  <a:schemeClr val="bg1"/>
                </a:solidFill>
                <a:effectLst/>
              </a:defRPr>
            </a:lvl1pPr>
          </a:lstStyle>
          <a:p>
            <a:pPr lvl="0"/>
            <a:r>
              <a:rPr lang="nl-NL"/>
              <a:t>[naam]</a:t>
            </a:r>
          </a:p>
        </p:txBody>
      </p:sp>
    </p:spTree>
    <p:extLst>
      <p:ext uri="{BB962C8B-B14F-4D97-AF65-F5344CB8AC3E}">
        <p14:creationId xmlns:p14="http://schemas.microsoft.com/office/powerpoint/2010/main" val="1356384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says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hthoek 3"/>
          <p:cNvSpPr/>
          <p:nvPr userDrawn="1"/>
        </p:nvSpPr>
        <p:spPr>
          <a:xfrm>
            <a:off x="0" y="4860018"/>
            <a:ext cx="9144000" cy="19979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Trebuchet MS" panose="020B0603020202020204" pitchFamily="34" charset="0"/>
            </a:endParaRPr>
          </a:p>
        </p:txBody>
      </p:sp>
      <p:sp>
        <p:nvSpPr>
          <p:cNvPr id="5" name="Tijdelijke aanduiding voor tekst 4"/>
          <p:cNvSpPr>
            <a:spLocks noGrp="1"/>
          </p:cNvSpPr>
          <p:nvPr>
            <p:ph type="body" sz="quarter" idx="10"/>
          </p:nvPr>
        </p:nvSpPr>
        <p:spPr>
          <a:xfrm>
            <a:off x="1006475" y="1484313"/>
            <a:ext cx="7132638" cy="2808287"/>
          </a:xfrm>
        </p:spPr>
        <p:txBody>
          <a:bodyPr anchor="ctr" anchorCtr="0">
            <a:normAutofit/>
          </a:bodyPr>
          <a:lstStyle>
            <a:lvl1pPr marL="0" indent="0">
              <a:lnSpc>
                <a:spcPct val="100000"/>
              </a:lnSpc>
              <a:buNone/>
              <a:defRPr sz="3400" b="0">
                <a:solidFill>
                  <a:schemeClr val="accent1"/>
                </a:solidFill>
                <a:effectLst/>
                <a:latin typeface="Trebuchet MS" panose="020B0603020202020204" pitchFamily="34" charset="0"/>
              </a:defRPr>
            </a:lvl1pPr>
          </a:lstStyle>
          <a:p>
            <a:pPr lvl="0"/>
            <a:r>
              <a:rPr lang="nl-NL"/>
              <a:t>Tekststijl van het model bewerken</a:t>
            </a:r>
          </a:p>
        </p:txBody>
      </p:sp>
      <p:sp>
        <p:nvSpPr>
          <p:cNvPr id="7" name="Tijdelijke aanduiding voor tekst 6"/>
          <p:cNvSpPr>
            <a:spLocks noGrp="1"/>
          </p:cNvSpPr>
          <p:nvPr>
            <p:ph type="body" sz="quarter" idx="11" hasCustomPrompt="1"/>
          </p:nvPr>
        </p:nvSpPr>
        <p:spPr>
          <a:xfrm>
            <a:off x="1006475" y="5696680"/>
            <a:ext cx="4069581" cy="431824"/>
          </a:xfrm>
        </p:spPr>
        <p:txBody>
          <a:bodyPr anchor="b" anchorCtr="0">
            <a:normAutofit/>
          </a:bodyPr>
          <a:lstStyle>
            <a:lvl1pPr marL="0" indent="0">
              <a:lnSpc>
                <a:spcPct val="100000"/>
              </a:lnSpc>
              <a:buNone/>
              <a:defRPr sz="1600" b="0">
                <a:solidFill>
                  <a:schemeClr val="bg1"/>
                </a:solidFill>
                <a:effectLst/>
              </a:defRPr>
            </a:lvl1pPr>
          </a:lstStyle>
          <a:p>
            <a:pPr lvl="0"/>
            <a:r>
              <a:rPr lang="nl-NL"/>
              <a:t>[naam]</a:t>
            </a:r>
          </a:p>
        </p:txBody>
      </p:sp>
      <p:sp>
        <p:nvSpPr>
          <p:cNvPr id="8" name="Rechthoekige driehoek 7"/>
          <p:cNvSpPr/>
          <p:nvPr userDrawn="1"/>
        </p:nvSpPr>
        <p:spPr>
          <a:xfrm rot="5400000">
            <a:off x="5418492" y="4733606"/>
            <a:ext cx="1259344" cy="151216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Trebuchet MS" panose="020B0603020202020204" pitchFamily="34" charset="0"/>
            </a:endParaRPr>
          </a:p>
        </p:txBody>
      </p:sp>
    </p:spTree>
    <p:extLst>
      <p:ext uri="{BB962C8B-B14F-4D97-AF65-F5344CB8AC3E}">
        <p14:creationId xmlns:p14="http://schemas.microsoft.com/office/powerpoint/2010/main" val="1252945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rple] says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hthoek 1"/>
          <p:cNvSpPr/>
          <p:nvPr userDrawn="1"/>
        </p:nvSpPr>
        <p:spPr>
          <a:xfrm>
            <a:off x="0" y="4860018"/>
            <a:ext cx="9144000" cy="19979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latin typeface="Trebuchet MS" panose="020B0603020202020204" pitchFamily="34" charset="0"/>
            </a:endParaRPr>
          </a:p>
        </p:txBody>
      </p:sp>
      <p:sp>
        <p:nvSpPr>
          <p:cNvPr id="5" name="Tijdelijke aanduiding voor tekst 4"/>
          <p:cNvSpPr>
            <a:spLocks noGrp="1"/>
          </p:cNvSpPr>
          <p:nvPr>
            <p:ph type="body" sz="quarter" idx="10"/>
          </p:nvPr>
        </p:nvSpPr>
        <p:spPr>
          <a:xfrm>
            <a:off x="1006475" y="1484313"/>
            <a:ext cx="7132638" cy="2808287"/>
          </a:xfrm>
        </p:spPr>
        <p:txBody>
          <a:bodyPr anchor="ctr" anchorCtr="0">
            <a:normAutofit/>
          </a:bodyPr>
          <a:lstStyle>
            <a:lvl1pPr marL="0" indent="0">
              <a:lnSpc>
                <a:spcPct val="100000"/>
              </a:lnSpc>
              <a:buNone/>
              <a:defRPr sz="3400" b="0">
                <a:solidFill>
                  <a:schemeClr val="accent1"/>
                </a:solidFill>
                <a:latin typeface="Trebuchet MS" panose="020B0603020202020204" pitchFamily="34" charset="0"/>
              </a:defRPr>
            </a:lvl1pPr>
          </a:lstStyle>
          <a:p>
            <a:pPr lvl="0"/>
            <a:r>
              <a:rPr lang="nl-NL"/>
              <a:t>Tekststijl van het model bewerken</a:t>
            </a:r>
          </a:p>
        </p:txBody>
      </p:sp>
      <p:sp>
        <p:nvSpPr>
          <p:cNvPr id="7" name="Tijdelijke aanduiding voor tekst 6"/>
          <p:cNvSpPr>
            <a:spLocks noGrp="1"/>
          </p:cNvSpPr>
          <p:nvPr>
            <p:ph type="body" sz="quarter" idx="11" hasCustomPrompt="1"/>
          </p:nvPr>
        </p:nvSpPr>
        <p:spPr>
          <a:xfrm>
            <a:off x="1006475" y="5696680"/>
            <a:ext cx="4213597" cy="431824"/>
          </a:xfrm>
        </p:spPr>
        <p:txBody>
          <a:bodyPr anchor="b" anchorCtr="0">
            <a:normAutofit/>
          </a:bodyPr>
          <a:lstStyle>
            <a:lvl1pPr marL="0" indent="0">
              <a:lnSpc>
                <a:spcPct val="100000"/>
              </a:lnSpc>
              <a:buNone/>
              <a:defRPr sz="1600" b="0">
                <a:solidFill>
                  <a:schemeClr val="bg1"/>
                </a:solidFill>
                <a:effectLst/>
              </a:defRPr>
            </a:lvl1pPr>
          </a:lstStyle>
          <a:p>
            <a:pPr lvl="0"/>
            <a:r>
              <a:rPr lang="nl-NL"/>
              <a:t>[naam]</a:t>
            </a:r>
          </a:p>
        </p:txBody>
      </p:sp>
      <p:sp>
        <p:nvSpPr>
          <p:cNvPr id="3" name="Rechthoekige driehoek 2"/>
          <p:cNvSpPr/>
          <p:nvPr userDrawn="1"/>
        </p:nvSpPr>
        <p:spPr>
          <a:xfrm rot="5400000">
            <a:off x="5418492" y="4733606"/>
            <a:ext cx="1259344" cy="151216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Trebuchet MS" panose="020B0603020202020204" pitchFamily="34" charset="0"/>
            </a:endParaRPr>
          </a:p>
        </p:txBody>
      </p:sp>
    </p:spTree>
    <p:extLst>
      <p:ext uri="{BB962C8B-B14F-4D97-AF65-F5344CB8AC3E}">
        <p14:creationId xmlns:p14="http://schemas.microsoft.com/office/powerpoint/2010/main" val="981129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Afbeeldingen">
    <p:spTree>
      <p:nvGrpSpPr>
        <p:cNvPr id="1" name=""/>
        <p:cNvGrpSpPr/>
        <p:nvPr/>
      </p:nvGrpSpPr>
      <p:grpSpPr>
        <a:xfrm>
          <a:off x="0" y="0"/>
          <a:ext cx="0" cy="0"/>
          <a:chOff x="0" y="0"/>
          <a:chExt cx="0" cy="0"/>
        </a:xfrm>
      </p:grpSpPr>
      <p:sp>
        <p:nvSpPr>
          <p:cNvPr id="6" name="Tijdelijke aanduiding voor tekst 5"/>
          <p:cNvSpPr>
            <a:spLocks noGrp="1"/>
          </p:cNvSpPr>
          <p:nvPr>
            <p:ph type="body" sz="quarter" idx="10"/>
          </p:nvPr>
        </p:nvSpPr>
        <p:spPr>
          <a:xfrm>
            <a:off x="827088" y="3983927"/>
            <a:ext cx="2340000" cy="1554162"/>
          </a:xfrm>
          <a:solidFill>
            <a:schemeClr val="accent1"/>
          </a:solidFill>
          <a:ln w="12700">
            <a:solidFill>
              <a:srgbClr val="8E166A"/>
            </a:solidFill>
          </a:ln>
        </p:spPr>
        <p:txBody>
          <a:bodyPr anchor="ctr" anchorCtr="0">
            <a:normAutofit/>
          </a:bodyPr>
          <a:lstStyle>
            <a:lvl1pPr marL="0" indent="0" algn="ctr">
              <a:buNone/>
              <a:defRPr sz="1600">
                <a:solidFill>
                  <a:schemeClr val="bg1"/>
                </a:solidFill>
              </a:defRPr>
            </a:lvl1pPr>
          </a:lstStyle>
          <a:p>
            <a:pPr lvl="0"/>
            <a:r>
              <a:rPr lang="nl-NL"/>
              <a:t>Tekststijl van het model bewerken</a:t>
            </a:r>
          </a:p>
        </p:txBody>
      </p:sp>
      <p:sp>
        <p:nvSpPr>
          <p:cNvPr id="7" name="Tijdelijke aanduiding voor tekst 5"/>
          <p:cNvSpPr>
            <a:spLocks noGrp="1"/>
          </p:cNvSpPr>
          <p:nvPr>
            <p:ph type="body" sz="quarter" idx="11"/>
          </p:nvPr>
        </p:nvSpPr>
        <p:spPr>
          <a:xfrm>
            <a:off x="3527636" y="3983927"/>
            <a:ext cx="2340000" cy="1554162"/>
          </a:xfrm>
          <a:solidFill>
            <a:schemeClr val="accent1"/>
          </a:solidFill>
          <a:ln w="12700">
            <a:solidFill>
              <a:srgbClr val="8E166A"/>
            </a:solidFill>
          </a:ln>
        </p:spPr>
        <p:txBody>
          <a:bodyPr anchor="ctr" anchorCtr="0">
            <a:normAutofit/>
          </a:bodyPr>
          <a:lstStyle>
            <a:lvl1pPr marL="0" indent="0" algn="ctr">
              <a:buNone/>
              <a:defRPr sz="1600">
                <a:solidFill>
                  <a:schemeClr val="bg1"/>
                </a:solidFill>
              </a:defRPr>
            </a:lvl1pPr>
          </a:lstStyle>
          <a:p>
            <a:pPr lvl="0"/>
            <a:r>
              <a:rPr lang="nl-NL"/>
              <a:t>Tekststijl van het model bewerken</a:t>
            </a:r>
          </a:p>
        </p:txBody>
      </p:sp>
      <p:sp>
        <p:nvSpPr>
          <p:cNvPr id="8" name="Tijdelijke aanduiding voor tekst 5"/>
          <p:cNvSpPr>
            <a:spLocks noGrp="1"/>
          </p:cNvSpPr>
          <p:nvPr>
            <p:ph type="body" sz="quarter" idx="12"/>
          </p:nvPr>
        </p:nvSpPr>
        <p:spPr>
          <a:xfrm>
            <a:off x="6228184" y="3983927"/>
            <a:ext cx="2340000" cy="1554162"/>
          </a:xfrm>
          <a:solidFill>
            <a:schemeClr val="accent1"/>
          </a:solidFill>
          <a:ln w="12700">
            <a:solidFill>
              <a:srgbClr val="8E166A"/>
            </a:solidFill>
          </a:ln>
        </p:spPr>
        <p:txBody>
          <a:bodyPr anchor="ctr" anchorCtr="0">
            <a:normAutofit/>
          </a:bodyPr>
          <a:lstStyle>
            <a:lvl1pPr marL="0" indent="0" algn="ctr">
              <a:buNone/>
              <a:defRPr sz="1600">
                <a:solidFill>
                  <a:schemeClr val="bg1"/>
                </a:solidFill>
              </a:defRPr>
            </a:lvl1pPr>
          </a:lstStyle>
          <a:p>
            <a:pPr lvl="0"/>
            <a:r>
              <a:rPr lang="nl-NL"/>
              <a:t>Tekststijl van het model bewerken</a:t>
            </a:r>
          </a:p>
        </p:txBody>
      </p:sp>
      <p:sp>
        <p:nvSpPr>
          <p:cNvPr id="10" name="Tijdelijke aanduiding voor afbeelding 9"/>
          <p:cNvSpPr>
            <a:spLocks noGrp="1"/>
          </p:cNvSpPr>
          <p:nvPr>
            <p:ph type="pic" sz="quarter" idx="13"/>
          </p:nvPr>
        </p:nvSpPr>
        <p:spPr>
          <a:xfrm>
            <a:off x="827088" y="1660525"/>
            <a:ext cx="2340000" cy="2344738"/>
          </a:xfrm>
          <a:solidFill>
            <a:schemeClr val="bg1"/>
          </a:solidFill>
          <a:ln w="12700">
            <a:solidFill>
              <a:srgbClr val="8E166A"/>
            </a:solidFill>
          </a:ln>
        </p:spPr>
        <p:txBody>
          <a:bodyPr>
            <a:normAutofit/>
          </a:bodyPr>
          <a:lstStyle>
            <a:lvl1pPr marL="0" indent="0">
              <a:buNone/>
              <a:defRPr sz="1100"/>
            </a:lvl1pPr>
          </a:lstStyle>
          <a:p>
            <a:r>
              <a:rPr lang="nl-NL"/>
              <a:t>Klik op het pictogram als u een afbeelding wilt toevoegen</a:t>
            </a:r>
          </a:p>
        </p:txBody>
      </p:sp>
      <p:sp>
        <p:nvSpPr>
          <p:cNvPr id="11" name="Tijdelijke aanduiding voor afbeelding 9"/>
          <p:cNvSpPr>
            <a:spLocks noGrp="1"/>
          </p:cNvSpPr>
          <p:nvPr>
            <p:ph type="pic" sz="quarter" idx="14"/>
          </p:nvPr>
        </p:nvSpPr>
        <p:spPr>
          <a:xfrm>
            <a:off x="3527636" y="1660525"/>
            <a:ext cx="2340000" cy="2344738"/>
          </a:xfrm>
          <a:solidFill>
            <a:schemeClr val="bg1"/>
          </a:solidFill>
          <a:ln w="12700">
            <a:solidFill>
              <a:srgbClr val="8E166A"/>
            </a:solidFill>
          </a:ln>
        </p:spPr>
        <p:txBody>
          <a:bodyPr>
            <a:normAutofit/>
          </a:bodyPr>
          <a:lstStyle>
            <a:lvl1pPr marL="0" indent="0">
              <a:buNone/>
              <a:defRPr sz="1100"/>
            </a:lvl1pPr>
          </a:lstStyle>
          <a:p>
            <a:r>
              <a:rPr lang="nl-NL"/>
              <a:t>Klik op het pictogram als u een afbeelding wilt toevoegen</a:t>
            </a:r>
          </a:p>
        </p:txBody>
      </p:sp>
      <p:sp>
        <p:nvSpPr>
          <p:cNvPr id="12" name="Tijdelijke aanduiding voor afbeelding 9"/>
          <p:cNvSpPr>
            <a:spLocks noGrp="1"/>
          </p:cNvSpPr>
          <p:nvPr>
            <p:ph type="pic" sz="quarter" idx="15"/>
          </p:nvPr>
        </p:nvSpPr>
        <p:spPr>
          <a:xfrm>
            <a:off x="6228184" y="1660525"/>
            <a:ext cx="2340000" cy="2344738"/>
          </a:xfrm>
          <a:solidFill>
            <a:schemeClr val="bg1"/>
          </a:solidFill>
          <a:ln w="12700">
            <a:solidFill>
              <a:srgbClr val="8E166A"/>
            </a:solidFill>
          </a:ln>
        </p:spPr>
        <p:txBody>
          <a:bodyPr>
            <a:normAutofit/>
          </a:bodyPr>
          <a:lstStyle>
            <a:lvl1pPr marL="0" indent="0">
              <a:buNone/>
              <a:defRPr sz="1100"/>
            </a:lvl1pPr>
          </a:lstStyle>
          <a:p>
            <a:r>
              <a:rPr lang="nl-NL"/>
              <a:t>Klik op het pictogram als u een afbeelding wilt toevoegen</a:t>
            </a:r>
          </a:p>
        </p:txBody>
      </p:sp>
    </p:spTree>
    <p:extLst>
      <p:ext uri="{BB962C8B-B14F-4D97-AF65-F5344CB8AC3E}">
        <p14:creationId xmlns:p14="http://schemas.microsoft.com/office/powerpoint/2010/main" val="320979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tekst kort">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1006475" y="1431064"/>
            <a:ext cx="7132638" cy="1953929"/>
          </a:xfrm>
        </p:spPr>
        <p:txBody>
          <a:bodyPr anchor="b" anchorCtr="0">
            <a:normAutofit/>
          </a:bodyPr>
          <a:lstStyle>
            <a:lvl1pPr marL="0" indent="0">
              <a:lnSpc>
                <a:spcPct val="100000"/>
              </a:lnSpc>
              <a:buNone/>
              <a:defRPr sz="3400" b="1">
                <a:solidFill>
                  <a:schemeClr val="accent1"/>
                </a:solidFill>
                <a:latin typeface="Trebuchet MS" panose="020B0603020202020204" pitchFamily="34" charset="0"/>
              </a:defRPr>
            </a:lvl1pPr>
          </a:lstStyle>
          <a:p>
            <a:pPr lvl="0"/>
            <a:r>
              <a:rPr lang="nl-NL"/>
              <a:t>Tekststijl van het model bewerken</a:t>
            </a:r>
          </a:p>
        </p:txBody>
      </p:sp>
      <p:sp>
        <p:nvSpPr>
          <p:cNvPr id="3" name="Tijdelijke aanduiding voor tekst 2"/>
          <p:cNvSpPr>
            <a:spLocks noGrp="1"/>
          </p:cNvSpPr>
          <p:nvPr>
            <p:ph type="body" sz="quarter" idx="11"/>
          </p:nvPr>
        </p:nvSpPr>
        <p:spPr>
          <a:xfrm>
            <a:off x="1006475" y="3861048"/>
            <a:ext cx="7597775" cy="2311152"/>
          </a:xfrm>
        </p:spPr>
        <p:txBody>
          <a:bodyPr>
            <a:normAutofit/>
          </a:bodyPr>
          <a:lstStyle>
            <a:lvl1pPr marL="0" indent="0">
              <a:buNone/>
              <a:defRPr sz="2000">
                <a:solidFill>
                  <a:schemeClr val="tx1"/>
                </a:solidFill>
              </a:defRPr>
            </a:lvl1pPr>
          </a:lstStyle>
          <a:p>
            <a:pPr lvl="0"/>
            <a:r>
              <a:rPr lang="nl-NL"/>
              <a:t>Tekststijl van het model bewerken</a:t>
            </a:r>
          </a:p>
        </p:txBody>
      </p:sp>
    </p:spTree>
    <p:extLst>
      <p:ext uri="{BB962C8B-B14F-4D97-AF65-F5344CB8AC3E}">
        <p14:creationId xmlns:p14="http://schemas.microsoft.com/office/powerpoint/2010/main" val="1196741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007999" y="1052737"/>
            <a:ext cx="7560000" cy="1008112"/>
          </a:xfrm>
          <a:prstGeom prst="rect">
            <a:avLst/>
          </a:prstGeom>
        </p:spPr>
        <p:txBody>
          <a:bodyPr vert="horz" lIns="0" tIns="0" rIns="0" bIns="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1008000" y="2204864"/>
            <a:ext cx="7560000" cy="3875758"/>
          </a:xfrm>
          <a:prstGeom prst="rect">
            <a:avLst/>
          </a:prstGeom>
        </p:spPr>
        <p:txBody>
          <a:bodyPr vert="horz" lIns="0" tIns="0" rIns="0" bIns="0" rtlCol="0" anchor="t" anchorCtr="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6"/>
            <a:endParaRPr lang="nl-NL"/>
          </a:p>
        </p:txBody>
      </p:sp>
    </p:spTree>
    <p:extLst>
      <p:ext uri="{BB962C8B-B14F-4D97-AF65-F5344CB8AC3E}">
        <p14:creationId xmlns:p14="http://schemas.microsoft.com/office/powerpoint/2010/main" val="3853511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03" r:id="rId3"/>
    <p:sldLayoutId id="2147483674" r:id="rId4"/>
    <p:sldLayoutId id="2147483675" r:id="rId5"/>
    <p:sldLayoutId id="2147483676" r:id="rId6"/>
    <p:sldLayoutId id="2147483673" r:id="rId7"/>
    <p:sldLayoutId id="2147483669" r:id="rId8"/>
    <p:sldLayoutId id="2147483658" r:id="rId9"/>
    <p:sldLayoutId id="2147483659" r:id="rId10"/>
    <p:sldLayoutId id="2147483654" r:id="rId11"/>
    <p:sldLayoutId id="2147483655" r:id="rId12"/>
    <p:sldLayoutId id="2147483704" r:id="rId13"/>
  </p:sldLayoutIdLst>
  <p:txStyles>
    <p:titleStyle>
      <a:lvl1pPr algn="l" defTabSz="914400" rtl="0" eaLnBrk="1" latinLnBrk="0" hangingPunct="1">
        <a:lnSpc>
          <a:spcPts val="4200"/>
        </a:lnSpc>
        <a:spcBef>
          <a:spcPct val="0"/>
        </a:spcBef>
        <a:buNone/>
        <a:defRPr sz="3400" b="0" kern="1200">
          <a:solidFill>
            <a:schemeClr val="accent1"/>
          </a:solidFill>
          <a:latin typeface="+mj-lt"/>
          <a:ea typeface="+mj-ea"/>
          <a:cs typeface="+mj-cs"/>
        </a:defRPr>
      </a:lvl1pPr>
    </p:titleStyle>
    <p:bodyStyle>
      <a:lvl1pPr marL="324000" indent="-324000" algn="l" defTabSz="914400" rtl="0" eaLnBrk="1" latinLnBrk="0" hangingPunct="1">
        <a:lnSpc>
          <a:spcPct val="120000"/>
        </a:lnSpc>
        <a:spcBef>
          <a:spcPts val="0"/>
        </a:spcBef>
        <a:buClr>
          <a:schemeClr val="accent1"/>
        </a:buClr>
        <a:buSzPct val="80000"/>
        <a:buFont typeface="Wingdings 3" panose="05040102010807070707" pitchFamily="18" charset="2"/>
        <a:buChar char="u"/>
        <a:defRPr sz="2800" kern="1200">
          <a:solidFill>
            <a:schemeClr val="tx1"/>
          </a:solidFill>
          <a:latin typeface="+mn-lt"/>
          <a:ea typeface="+mn-ea"/>
          <a:cs typeface="+mn-cs"/>
        </a:defRPr>
      </a:lvl1pPr>
      <a:lvl2pPr marL="648000" indent="-324000" algn="l" defTabSz="914400" rtl="0" eaLnBrk="1" latinLnBrk="0" hangingPunct="1">
        <a:lnSpc>
          <a:spcPct val="120000"/>
        </a:lnSpc>
        <a:spcBef>
          <a:spcPts val="0"/>
        </a:spcBef>
        <a:buClr>
          <a:schemeClr val="accent4"/>
        </a:buClr>
        <a:buFont typeface="Wingdings 3" panose="05040102010807070707" pitchFamily="18" charset="2"/>
        <a:buChar char="u"/>
        <a:defRPr sz="2400" kern="1200">
          <a:solidFill>
            <a:schemeClr val="tx1"/>
          </a:solidFill>
          <a:latin typeface="+mn-lt"/>
          <a:ea typeface="+mn-ea"/>
          <a:cs typeface="+mn-cs"/>
        </a:defRPr>
      </a:lvl2pPr>
      <a:lvl3pPr marL="972000" indent="-324000" algn="l" defTabSz="914400" rtl="0" eaLnBrk="1" latinLnBrk="0" hangingPunct="1">
        <a:lnSpc>
          <a:spcPct val="120000"/>
        </a:lnSpc>
        <a:spcBef>
          <a:spcPts val="0"/>
        </a:spcBef>
        <a:buClr>
          <a:schemeClr val="accent1"/>
        </a:buClr>
        <a:buFont typeface="Wingdings 3" panose="05040102010807070707" pitchFamily="18" charset="2"/>
        <a:buChar char="u"/>
        <a:defRPr sz="2400" kern="1200">
          <a:solidFill>
            <a:schemeClr val="tx1"/>
          </a:solidFill>
          <a:latin typeface="+mn-lt"/>
          <a:ea typeface="+mn-ea"/>
          <a:cs typeface="+mn-cs"/>
        </a:defRPr>
      </a:lvl3pPr>
      <a:lvl4pPr marL="1296000" indent="-324000" algn="l" defTabSz="914400" rtl="0" eaLnBrk="1" latinLnBrk="0" hangingPunct="1">
        <a:lnSpc>
          <a:spcPct val="120000"/>
        </a:lnSpc>
        <a:spcBef>
          <a:spcPts val="0"/>
        </a:spcBef>
        <a:buClr>
          <a:schemeClr val="accent4"/>
        </a:buClr>
        <a:buFont typeface="Wingdings 3" panose="05040102010807070707" pitchFamily="18" charset="2"/>
        <a:buChar char=""/>
        <a:defRPr sz="2400" kern="1200">
          <a:solidFill>
            <a:schemeClr val="tx1"/>
          </a:solidFill>
          <a:latin typeface="+mn-lt"/>
          <a:ea typeface="+mn-ea"/>
          <a:cs typeface="+mn-cs"/>
        </a:defRPr>
      </a:lvl4pPr>
      <a:lvl5pPr marL="1620000" indent="-324000" algn="l" defTabSz="914400" rtl="0" eaLnBrk="1" latinLnBrk="0" hangingPunct="1">
        <a:lnSpc>
          <a:spcPct val="120000"/>
        </a:lnSpc>
        <a:spcBef>
          <a:spcPts val="0"/>
        </a:spcBef>
        <a:buClr>
          <a:schemeClr val="accent1"/>
        </a:buClr>
        <a:buFont typeface="Wingdings 3" panose="05040102010807070707" pitchFamily="18" charset="2"/>
        <a:buChar char="u"/>
        <a:defRPr sz="2400" kern="1200">
          <a:solidFill>
            <a:schemeClr val="tx1"/>
          </a:solidFill>
          <a:latin typeface="+mn-lt"/>
          <a:ea typeface="+mn-ea"/>
          <a:cs typeface="+mn-cs"/>
        </a:defRPr>
      </a:lvl5pPr>
      <a:lvl6pPr marL="1944000" indent="-324000" algn="l" defTabSz="914400" rtl="0" eaLnBrk="1" latinLnBrk="0" hangingPunct="1">
        <a:lnSpc>
          <a:spcPct val="120000"/>
        </a:lnSpc>
        <a:spcBef>
          <a:spcPts val="0"/>
        </a:spcBef>
        <a:buClr>
          <a:schemeClr val="accent4"/>
        </a:buClr>
        <a:buFont typeface="Wingdings 3" panose="05040102010807070707" pitchFamily="18" charset="2"/>
        <a:buChar char="u"/>
        <a:defRPr sz="2400" kern="1200">
          <a:solidFill>
            <a:schemeClr val="tx1"/>
          </a:solidFill>
          <a:latin typeface="+mn-lt"/>
          <a:ea typeface="+mn-ea"/>
          <a:cs typeface="+mn-cs"/>
        </a:defRPr>
      </a:lvl6pPr>
      <a:lvl7pPr marL="2268000" indent="-324000" algn="l" defTabSz="914400" rtl="0" eaLnBrk="1" latinLnBrk="0" hangingPunct="1">
        <a:lnSpc>
          <a:spcPct val="120000"/>
        </a:lnSpc>
        <a:spcBef>
          <a:spcPts val="0"/>
        </a:spcBef>
        <a:buClr>
          <a:schemeClr val="accent1"/>
        </a:buClr>
        <a:buFont typeface="Wingdings 3" panose="05040102010807070707" pitchFamily="18" charset="2"/>
        <a:buChar char="u"/>
        <a:defRPr sz="2400" kern="1200">
          <a:solidFill>
            <a:schemeClr val="tx1"/>
          </a:solidFill>
          <a:latin typeface="+mn-lt"/>
          <a:ea typeface="+mn-ea"/>
          <a:cs typeface="+mn-cs"/>
        </a:defRPr>
      </a:lvl7pPr>
      <a:lvl8pPr marL="2592000" indent="-324000" algn="l" defTabSz="914400" rtl="0" eaLnBrk="1" latinLnBrk="0" hangingPunct="1">
        <a:lnSpc>
          <a:spcPct val="120000"/>
        </a:lnSpc>
        <a:spcBef>
          <a:spcPts val="0"/>
        </a:spcBef>
        <a:buClr>
          <a:schemeClr val="accent4"/>
        </a:buClr>
        <a:buFont typeface="Wingdings 3" panose="05040102010807070707" pitchFamily="18" charset="2"/>
        <a:buChar char="u"/>
        <a:defRPr sz="2400" kern="1200">
          <a:solidFill>
            <a:schemeClr val="tx1"/>
          </a:solidFill>
          <a:latin typeface="+mn-lt"/>
          <a:ea typeface="+mn-ea"/>
          <a:cs typeface="+mn-cs"/>
        </a:defRPr>
      </a:lvl8pPr>
      <a:lvl9pPr marL="2916000" indent="-324000" algn="l" defTabSz="914400" rtl="0" eaLnBrk="1" latinLnBrk="0" hangingPunct="1">
        <a:lnSpc>
          <a:spcPct val="120000"/>
        </a:lnSpc>
        <a:spcBef>
          <a:spcPts val="0"/>
        </a:spcBef>
        <a:buClr>
          <a:schemeClr val="accent1"/>
        </a:buClr>
        <a:buFont typeface="Wingdings 3" panose="05040102010807070707" pitchFamily="18" charset="2"/>
        <a:buChar char="u"/>
        <a:defRPr sz="24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007999" y="1052737"/>
            <a:ext cx="7560000" cy="1008112"/>
          </a:xfrm>
          <a:prstGeom prst="rect">
            <a:avLst/>
          </a:prstGeom>
        </p:spPr>
        <p:txBody>
          <a:bodyPr vert="horz" lIns="0" tIns="0" rIns="0" bIns="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1008000" y="2204864"/>
            <a:ext cx="7560000" cy="3875758"/>
          </a:xfrm>
          <a:prstGeom prst="rect">
            <a:avLst/>
          </a:prstGeom>
        </p:spPr>
        <p:txBody>
          <a:bodyPr vert="horz" lIns="0" tIns="0" rIns="0" bIns="0" rtlCol="0" anchor="t" anchorCtr="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6"/>
            <a:endParaRPr lang="nl-NL"/>
          </a:p>
        </p:txBody>
      </p:sp>
    </p:spTree>
    <p:extLst>
      <p:ext uri="{BB962C8B-B14F-4D97-AF65-F5344CB8AC3E}">
        <p14:creationId xmlns:p14="http://schemas.microsoft.com/office/powerpoint/2010/main" val="296663819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1" r:id="rId3"/>
    <p:sldLayoutId id="2147483693" r:id="rId4"/>
    <p:sldLayoutId id="2147483695"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ts val="4200"/>
        </a:lnSpc>
        <a:spcBef>
          <a:spcPct val="0"/>
        </a:spcBef>
        <a:buNone/>
        <a:defRPr sz="3400" b="0" kern="1200">
          <a:solidFill>
            <a:schemeClr val="accent1"/>
          </a:solidFill>
          <a:latin typeface="+mj-lt"/>
          <a:ea typeface="+mj-ea"/>
          <a:cs typeface="+mj-cs"/>
        </a:defRPr>
      </a:lvl1pPr>
    </p:titleStyle>
    <p:bodyStyle>
      <a:lvl1pPr marL="324000" indent="-324000" algn="l" defTabSz="914400" rtl="0" eaLnBrk="1" latinLnBrk="0" hangingPunct="1">
        <a:lnSpc>
          <a:spcPct val="120000"/>
        </a:lnSpc>
        <a:spcBef>
          <a:spcPts val="0"/>
        </a:spcBef>
        <a:buClr>
          <a:schemeClr val="accent1"/>
        </a:buClr>
        <a:buSzPct val="80000"/>
        <a:buFont typeface="Wingdings 3" panose="05040102010807070707" pitchFamily="18" charset="2"/>
        <a:buChar char="u"/>
        <a:defRPr sz="2800" kern="1200">
          <a:solidFill>
            <a:schemeClr val="tx1"/>
          </a:solidFill>
          <a:latin typeface="+mn-lt"/>
          <a:ea typeface="+mn-ea"/>
          <a:cs typeface="+mn-cs"/>
        </a:defRPr>
      </a:lvl1pPr>
      <a:lvl2pPr marL="648000" indent="-324000" algn="l" defTabSz="914400" rtl="0" eaLnBrk="1" latinLnBrk="0" hangingPunct="1">
        <a:lnSpc>
          <a:spcPct val="120000"/>
        </a:lnSpc>
        <a:spcBef>
          <a:spcPts val="0"/>
        </a:spcBef>
        <a:buClr>
          <a:schemeClr val="accent6"/>
        </a:buClr>
        <a:buFont typeface="Wingdings 3" panose="05040102010807070707" pitchFamily="18" charset="2"/>
        <a:buChar char="u"/>
        <a:defRPr sz="2400" kern="1200">
          <a:solidFill>
            <a:schemeClr val="tx1"/>
          </a:solidFill>
          <a:latin typeface="+mn-lt"/>
          <a:ea typeface="+mn-ea"/>
          <a:cs typeface="+mn-cs"/>
        </a:defRPr>
      </a:lvl2pPr>
      <a:lvl3pPr marL="972000" indent="-324000" algn="l" defTabSz="914400" rtl="0" eaLnBrk="1" latinLnBrk="0" hangingPunct="1">
        <a:lnSpc>
          <a:spcPct val="120000"/>
        </a:lnSpc>
        <a:spcBef>
          <a:spcPts val="0"/>
        </a:spcBef>
        <a:buClr>
          <a:schemeClr val="accent1"/>
        </a:buClr>
        <a:buFont typeface="Wingdings 3" panose="05040102010807070707" pitchFamily="18" charset="2"/>
        <a:buChar char="u"/>
        <a:defRPr sz="2400" kern="1200">
          <a:solidFill>
            <a:schemeClr val="tx1"/>
          </a:solidFill>
          <a:latin typeface="+mn-lt"/>
          <a:ea typeface="+mn-ea"/>
          <a:cs typeface="+mn-cs"/>
        </a:defRPr>
      </a:lvl3pPr>
      <a:lvl4pPr marL="1296000" indent="-324000" algn="l" defTabSz="914400" rtl="0" eaLnBrk="1" latinLnBrk="0" hangingPunct="1">
        <a:lnSpc>
          <a:spcPct val="120000"/>
        </a:lnSpc>
        <a:spcBef>
          <a:spcPts val="0"/>
        </a:spcBef>
        <a:buClr>
          <a:schemeClr val="accent6"/>
        </a:buClr>
        <a:buFont typeface="Wingdings 3" panose="05040102010807070707" pitchFamily="18" charset="2"/>
        <a:buChar char=""/>
        <a:defRPr sz="2400" kern="1200">
          <a:solidFill>
            <a:schemeClr val="tx1"/>
          </a:solidFill>
          <a:latin typeface="+mn-lt"/>
          <a:ea typeface="+mn-ea"/>
          <a:cs typeface="+mn-cs"/>
        </a:defRPr>
      </a:lvl4pPr>
      <a:lvl5pPr marL="1620000" indent="-324000" algn="l" defTabSz="914400" rtl="0" eaLnBrk="1" latinLnBrk="0" hangingPunct="1">
        <a:lnSpc>
          <a:spcPct val="120000"/>
        </a:lnSpc>
        <a:spcBef>
          <a:spcPts val="0"/>
        </a:spcBef>
        <a:buClr>
          <a:schemeClr val="accent1"/>
        </a:buClr>
        <a:buFont typeface="Wingdings 3" panose="05040102010807070707" pitchFamily="18" charset="2"/>
        <a:buChar char="u"/>
        <a:defRPr sz="2400" kern="1200">
          <a:solidFill>
            <a:schemeClr val="tx1"/>
          </a:solidFill>
          <a:latin typeface="+mn-lt"/>
          <a:ea typeface="+mn-ea"/>
          <a:cs typeface="+mn-cs"/>
        </a:defRPr>
      </a:lvl5pPr>
      <a:lvl6pPr marL="1944000" indent="-324000" algn="l" defTabSz="914400" rtl="0" eaLnBrk="1" latinLnBrk="0" hangingPunct="1">
        <a:lnSpc>
          <a:spcPct val="120000"/>
        </a:lnSpc>
        <a:spcBef>
          <a:spcPts val="0"/>
        </a:spcBef>
        <a:buClr>
          <a:schemeClr val="accent6"/>
        </a:buClr>
        <a:buFont typeface="Wingdings 3" panose="05040102010807070707" pitchFamily="18" charset="2"/>
        <a:buChar char="u"/>
        <a:defRPr sz="2400" kern="1200">
          <a:solidFill>
            <a:schemeClr val="tx1"/>
          </a:solidFill>
          <a:latin typeface="+mn-lt"/>
          <a:ea typeface="+mn-ea"/>
          <a:cs typeface="+mn-cs"/>
        </a:defRPr>
      </a:lvl6pPr>
      <a:lvl7pPr marL="2268000" indent="-324000" algn="l" defTabSz="914400" rtl="0" eaLnBrk="1" latinLnBrk="0" hangingPunct="1">
        <a:lnSpc>
          <a:spcPct val="120000"/>
        </a:lnSpc>
        <a:spcBef>
          <a:spcPts val="0"/>
        </a:spcBef>
        <a:buClr>
          <a:schemeClr val="accent1"/>
        </a:buClr>
        <a:buFont typeface="Wingdings 3" panose="05040102010807070707" pitchFamily="18" charset="2"/>
        <a:buChar char="u"/>
        <a:defRPr sz="2400" kern="1200">
          <a:solidFill>
            <a:schemeClr val="tx1"/>
          </a:solidFill>
          <a:latin typeface="+mn-lt"/>
          <a:ea typeface="+mn-ea"/>
          <a:cs typeface="+mn-cs"/>
        </a:defRPr>
      </a:lvl7pPr>
      <a:lvl8pPr marL="2592000" indent="-324000" algn="l" defTabSz="914400" rtl="0" eaLnBrk="1" latinLnBrk="0" hangingPunct="1">
        <a:lnSpc>
          <a:spcPct val="120000"/>
        </a:lnSpc>
        <a:spcBef>
          <a:spcPts val="0"/>
        </a:spcBef>
        <a:buClr>
          <a:schemeClr val="accent6"/>
        </a:buClr>
        <a:buFont typeface="Wingdings 3" panose="05040102010807070707" pitchFamily="18" charset="2"/>
        <a:buChar char="u"/>
        <a:defRPr sz="2400" kern="1200">
          <a:solidFill>
            <a:schemeClr val="tx1"/>
          </a:solidFill>
          <a:latin typeface="+mn-lt"/>
          <a:ea typeface="+mn-ea"/>
          <a:cs typeface="+mn-cs"/>
        </a:defRPr>
      </a:lvl8pPr>
      <a:lvl9pPr marL="2916000" indent="-324000" algn="l" defTabSz="914400" rtl="0" eaLnBrk="1" latinLnBrk="0" hangingPunct="1">
        <a:lnSpc>
          <a:spcPct val="120000"/>
        </a:lnSpc>
        <a:spcBef>
          <a:spcPts val="0"/>
        </a:spcBef>
        <a:buClr>
          <a:schemeClr val="accent1"/>
        </a:buClr>
        <a:buFont typeface="Wingdings 3" panose="05040102010807070707" pitchFamily="18" charset="2"/>
        <a:buChar char="u"/>
        <a:defRPr sz="24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07999" y="1052737"/>
            <a:ext cx="7131114" cy="2232247"/>
          </a:xfrm>
        </p:spPr>
        <p:txBody>
          <a:bodyPr/>
          <a:lstStyle/>
          <a:p>
            <a:r>
              <a:rPr lang="nl-NL"/>
              <a:t>High </a:t>
            </a:r>
            <a:r>
              <a:rPr lang="nl-NL" err="1"/>
              <a:t>performing</a:t>
            </a:r>
            <a:r>
              <a:rPr lang="nl-NL"/>
              <a:t> students</a:t>
            </a:r>
            <a:br>
              <a:rPr lang="nl-NL"/>
            </a:br>
            <a:r>
              <a:rPr lang="nl-NL" sz="2800"/>
              <a:t>Do </a:t>
            </a:r>
            <a:r>
              <a:rPr lang="nl-NL" sz="2800" err="1"/>
              <a:t>they</a:t>
            </a:r>
            <a:r>
              <a:rPr lang="nl-NL" sz="2800"/>
              <a:t> </a:t>
            </a:r>
            <a:r>
              <a:rPr lang="nl-NL" sz="2800" err="1"/>
              <a:t>reach</a:t>
            </a:r>
            <a:r>
              <a:rPr lang="nl-NL" sz="2800"/>
              <a:t> </a:t>
            </a:r>
            <a:r>
              <a:rPr lang="nl-NL" sz="2800" err="1"/>
              <a:t>to</a:t>
            </a:r>
            <a:r>
              <a:rPr lang="nl-NL" sz="2800"/>
              <a:t> </a:t>
            </a:r>
            <a:r>
              <a:rPr lang="nl-NL" sz="2800" err="1"/>
              <a:t>their</a:t>
            </a:r>
            <a:r>
              <a:rPr lang="nl-NL" sz="2800"/>
              <a:t> </a:t>
            </a:r>
            <a:r>
              <a:rPr lang="nl-NL" sz="2800" err="1"/>
              <a:t>potential</a:t>
            </a:r>
            <a:r>
              <a:rPr lang="nl-NL" sz="2800"/>
              <a:t>?</a:t>
            </a:r>
            <a:endParaRPr lang="nl-NL"/>
          </a:p>
        </p:txBody>
      </p:sp>
      <p:sp>
        <p:nvSpPr>
          <p:cNvPr id="3" name="Tijdelijke aanduiding voor tekst 2"/>
          <p:cNvSpPr>
            <a:spLocks noGrp="1"/>
          </p:cNvSpPr>
          <p:nvPr>
            <p:ph type="body" sz="quarter" idx="10"/>
          </p:nvPr>
        </p:nvSpPr>
        <p:spPr>
          <a:xfrm>
            <a:off x="1006474" y="4221162"/>
            <a:ext cx="7381949" cy="1512093"/>
          </a:xfrm>
        </p:spPr>
        <p:txBody>
          <a:bodyPr>
            <a:normAutofit fontScale="92500" lnSpcReduction="10000"/>
          </a:bodyPr>
          <a:lstStyle/>
          <a:p>
            <a:pPr algn="l"/>
            <a:endParaRPr lang="nl-NL" sz="3200"/>
          </a:p>
          <a:p>
            <a:pPr algn="l"/>
            <a:endParaRPr lang="nl-NL" sz="3200"/>
          </a:p>
          <a:p>
            <a:pPr algn="l"/>
            <a:r>
              <a:rPr lang="nl-NL" sz="2200">
                <a:latin typeface="Comic Sans MS" panose="030F0702030302020204" pitchFamily="66" charset="0"/>
              </a:rPr>
              <a:t>Het Nieuwe Eemland                                        Greet de Boer</a:t>
            </a:r>
          </a:p>
          <a:p>
            <a:pPr algn="l"/>
            <a:r>
              <a:rPr lang="nl-NL" sz="2200">
                <a:latin typeface="Comic Sans MS" panose="030F0702030302020204" pitchFamily="66" charset="0"/>
              </a:rPr>
              <a:t>Amersfoort                           </a:t>
            </a:r>
            <a:r>
              <a:rPr lang="nl-NL" sz="2800">
                <a:latin typeface="Comic Sans MS" panose="030F0702030302020204" pitchFamily="66" charset="0"/>
              </a:rPr>
              <a:t>                     </a:t>
            </a:r>
            <a:r>
              <a:rPr lang="nl-NL" sz="1700">
                <a:latin typeface="Comic Sans MS" panose="030F0702030302020204" pitchFamily="66" charset="0"/>
              </a:rPr>
              <a:t>Nov. 15th 2016</a:t>
            </a:r>
          </a:p>
        </p:txBody>
      </p:sp>
    </p:spTree>
    <p:extLst>
      <p:ext uri="{BB962C8B-B14F-4D97-AF65-F5344CB8AC3E}">
        <p14:creationId xmlns:p14="http://schemas.microsoft.com/office/powerpoint/2010/main" val="2294748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06475" y="537254"/>
            <a:ext cx="7560000" cy="648071"/>
          </a:xfrm>
        </p:spPr>
        <p:txBody>
          <a:bodyPr>
            <a:normAutofit/>
          </a:bodyPr>
          <a:lstStyle/>
          <a:p>
            <a:r>
              <a:rPr lang="nl-NL" dirty="0"/>
              <a:t>Basic </a:t>
            </a:r>
            <a:r>
              <a:rPr lang="nl-NL" dirty="0" err="1"/>
              <a:t>Psychological</a:t>
            </a:r>
            <a:r>
              <a:rPr lang="nl-NL" dirty="0"/>
              <a:t> Needs¹</a:t>
            </a:r>
          </a:p>
        </p:txBody>
      </p:sp>
      <p:sp>
        <p:nvSpPr>
          <p:cNvPr id="4" name="Text Box 2"/>
          <p:cNvSpPr txBox="1">
            <a:spLocks noChangeArrowheads="1"/>
          </p:cNvSpPr>
          <p:nvPr/>
        </p:nvSpPr>
        <p:spPr bwMode="auto">
          <a:xfrm>
            <a:off x="1006475" y="1404193"/>
            <a:ext cx="7177970" cy="446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spAutoFit/>
          </a:bodyPr>
          <a:lstStyle>
            <a:lvl1pPr marL="336550" indent="-336550">
              <a:tabLst>
                <a:tab pos="454025"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4550" algn="l"/>
                <a:tab pos="7642225" algn="l"/>
                <a:tab pos="8091488" algn="l"/>
                <a:tab pos="8540750" algn="l"/>
                <a:tab pos="8990013" algn="l"/>
              </a:tabLst>
              <a:defRPr>
                <a:solidFill>
                  <a:schemeClr val="bg1"/>
                </a:solidFill>
                <a:latin typeface="Times New Roman" pitchFamily="18" charset="0"/>
                <a:cs typeface="Lucida Sans Unicode" pitchFamily="32" charset="0"/>
              </a:defRPr>
            </a:lvl1pPr>
            <a:lvl2pPr marL="742950" indent="-285750">
              <a:tabLst>
                <a:tab pos="454025"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4550" algn="l"/>
                <a:tab pos="7642225" algn="l"/>
                <a:tab pos="8091488" algn="l"/>
                <a:tab pos="8540750" algn="l"/>
                <a:tab pos="8990013" algn="l"/>
              </a:tabLst>
              <a:defRPr>
                <a:solidFill>
                  <a:schemeClr val="bg1"/>
                </a:solidFill>
                <a:latin typeface="Times New Roman" pitchFamily="18" charset="0"/>
                <a:cs typeface="Lucida Sans Unicode" pitchFamily="32" charset="0"/>
              </a:defRPr>
            </a:lvl2pPr>
            <a:lvl3pPr marL="1143000" indent="-228600">
              <a:tabLst>
                <a:tab pos="454025"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4550" algn="l"/>
                <a:tab pos="7642225" algn="l"/>
                <a:tab pos="8091488" algn="l"/>
                <a:tab pos="8540750" algn="l"/>
                <a:tab pos="8990013" algn="l"/>
              </a:tabLst>
              <a:defRPr>
                <a:solidFill>
                  <a:schemeClr val="bg1"/>
                </a:solidFill>
                <a:latin typeface="Times New Roman" pitchFamily="18" charset="0"/>
                <a:cs typeface="Lucida Sans Unicode" pitchFamily="32" charset="0"/>
              </a:defRPr>
            </a:lvl3pPr>
            <a:lvl4pPr marL="1600200" indent="-228600">
              <a:tabLst>
                <a:tab pos="454025"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4550" algn="l"/>
                <a:tab pos="7642225" algn="l"/>
                <a:tab pos="8091488" algn="l"/>
                <a:tab pos="8540750" algn="l"/>
                <a:tab pos="8990013" algn="l"/>
              </a:tabLst>
              <a:defRPr>
                <a:solidFill>
                  <a:schemeClr val="bg1"/>
                </a:solidFill>
                <a:latin typeface="Times New Roman" pitchFamily="18" charset="0"/>
                <a:cs typeface="Lucida Sans Unicode" pitchFamily="32" charset="0"/>
              </a:defRPr>
            </a:lvl4pPr>
            <a:lvl5pPr marL="2057400" indent="-228600">
              <a:tabLst>
                <a:tab pos="454025"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4550" algn="l"/>
                <a:tab pos="7642225" algn="l"/>
                <a:tab pos="8091488" algn="l"/>
                <a:tab pos="8540750" algn="l"/>
                <a:tab pos="8990013" algn="l"/>
              </a:tabLst>
              <a:defRPr>
                <a:solidFill>
                  <a:schemeClr val="bg1"/>
                </a:solidFill>
                <a:latin typeface="Times New Roman" pitchFamily="18" charset="0"/>
                <a:cs typeface="Lucida Sans Unicode" pitchFamily="32" charset="0"/>
              </a:defRPr>
            </a:lvl5pPr>
            <a:lvl6pPr marL="2514600" indent="-228600" eaLnBrk="0" fontAlgn="base" hangingPunct="0">
              <a:spcBef>
                <a:spcPct val="0"/>
              </a:spcBef>
              <a:spcAft>
                <a:spcPct val="0"/>
              </a:spcAft>
              <a:tabLst>
                <a:tab pos="454025"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4550" algn="l"/>
                <a:tab pos="7642225" algn="l"/>
                <a:tab pos="8091488" algn="l"/>
                <a:tab pos="8540750" algn="l"/>
                <a:tab pos="8990013" algn="l"/>
              </a:tabLst>
              <a:defRPr>
                <a:solidFill>
                  <a:schemeClr val="bg1"/>
                </a:solidFill>
                <a:latin typeface="Times New Roman" pitchFamily="18" charset="0"/>
                <a:cs typeface="Lucida Sans Unicode" pitchFamily="32" charset="0"/>
              </a:defRPr>
            </a:lvl6pPr>
            <a:lvl7pPr marL="2971800" indent="-228600" eaLnBrk="0" fontAlgn="base" hangingPunct="0">
              <a:spcBef>
                <a:spcPct val="0"/>
              </a:spcBef>
              <a:spcAft>
                <a:spcPct val="0"/>
              </a:spcAft>
              <a:tabLst>
                <a:tab pos="454025"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4550" algn="l"/>
                <a:tab pos="7642225" algn="l"/>
                <a:tab pos="8091488" algn="l"/>
                <a:tab pos="8540750" algn="l"/>
                <a:tab pos="8990013" algn="l"/>
              </a:tabLst>
              <a:defRPr>
                <a:solidFill>
                  <a:schemeClr val="bg1"/>
                </a:solidFill>
                <a:latin typeface="Times New Roman" pitchFamily="18" charset="0"/>
                <a:cs typeface="Lucida Sans Unicode" pitchFamily="32" charset="0"/>
              </a:defRPr>
            </a:lvl7pPr>
            <a:lvl8pPr marL="3429000" indent="-228600" eaLnBrk="0" fontAlgn="base" hangingPunct="0">
              <a:spcBef>
                <a:spcPct val="0"/>
              </a:spcBef>
              <a:spcAft>
                <a:spcPct val="0"/>
              </a:spcAft>
              <a:tabLst>
                <a:tab pos="454025"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4550" algn="l"/>
                <a:tab pos="7642225" algn="l"/>
                <a:tab pos="8091488" algn="l"/>
                <a:tab pos="8540750" algn="l"/>
                <a:tab pos="8990013" algn="l"/>
              </a:tabLst>
              <a:defRPr>
                <a:solidFill>
                  <a:schemeClr val="bg1"/>
                </a:solidFill>
                <a:latin typeface="Times New Roman" pitchFamily="18" charset="0"/>
                <a:cs typeface="Lucida Sans Unicode" pitchFamily="32" charset="0"/>
              </a:defRPr>
            </a:lvl8pPr>
            <a:lvl9pPr marL="3886200" indent="-228600" eaLnBrk="0" fontAlgn="base" hangingPunct="0">
              <a:spcBef>
                <a:spcPct val="0"/>
              </a:spcBef>
              <a:spcAft>
                <a:spcPct val="0"/>
              </a:spcAft>
              <a:tabLst>
                <a:tab pos="454025"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4550" algn="l"/>
                <a:tab pos="7642225" algn="l"/>
                <a:tab pos="8091488" algn="l"/>
                <a:tab pos="8540750" algn="l"/>
                <a:tab pos="8990013" algn="l"/>
              </a:tabLst>
              <a:defRPr>
                <a:solidFill>
                  <a:schemeClr val="bg1"/>
                </a:solidFill>
                <a:latin typeface="Times New Roman" pitchFamily="18" charset="0"/>
                <a:cs typeface="Lucida Sans Unicode" pitchFamily="32" charset="0"/>
              </a:defRPr>
            </a:lvl9pPr>
          </a:lstStyle>
          <a:p>
            <a:pPr>
              <a:lnSpc>
                <a:spcPct val="90000"/>
              </a:lnSpc>
              <a:spcBef>
                <a:spcPts val="700"/>
              </a:spcBef>
              <a:buClr>
                <a:srgbClr val="0099CC"/>
              </a:buClr>
              <a:buSzPct val="75000"/>
              <a:buFont typeface="Wingdings" pitchFamily="2" charset="2"/>
              <a:buNone/>
            </a:pPr>
            <a:r>
              <a:rPr lang="en-US" altLang="en-US" sz="2000" b="1" dirty="0">
                <a:solidFill>
                  <a:srgbClr val="8E166A"/>
                </a:solidFill>
                <a:latin typeface="Trebuchet MS" panose="020B0603020202020204" pitchFamily="34" charset="0"/>
              </a:rPr>
              <a:t>Need for COMPETENCE</a:t>
            </a:r>
          </a:p>
          <a:p>
            <a:pPr>
              <a:lnSpc>
                <a:spcPct val="150000"/>
              </a:lnSpc>
              <a:spcBef>
                <a:spcPts val="700"/>
              </a:spcBef>
              <a:buClr>
                <a:srgbClr val="0099CC"/>
              </a:buClr>
              <a:buSzPct val="75000"/>
              <a:buFont typeface="Wingdings" pitchFamily="2" charset="2"/>
              <a:buChar char=""/>
            </a:pPr>
            <a:r>
              <a:rPr lang="en-US" altLang="en-US" sz="2000" dirty="0">
                <a:solidFill>
                  <a:srgbClr val="002060"/>
                </a:solidFill>
                <a:latin typeface="Trebuchet MS" panose="020B0603020202020204" pitchFamily="34" charset="0"/>
              </a:rPr>
              <a:t>the need to experience oneself as effective in one’s interactions with the environment and experiencing opportunities to exercise and express one’s capacities </a:t>
            </a:r>
            <a:r>
              <a:rPr lang="en-US" altLang="en-US" sz="1600" dirty="0">
                <a:solidFill>
                  <a:srgbClr val="8E166A"/>
                </a:solidFill>
                <a:latin typeface="Trebuchet MS" panose="020B0603020202020204" pitchFamily="34" charset="0"/>
              </a:rPr>
              <a:t>(Deci &amp; Ryan; </a:t>
            </a:r>
            <a:r>
              <a:rPr lang="en-US" altLang="en-US" sz="1600" dirty="0" err="1">
                <a:solidFill>
                  <a:srgbClr val="8E166A"/>
                </a:solidFill>
                <a:latin typeface="Trebuchet MS" panose="020B0603020202020204" pitchFamily="34" charset="0"/>
              </a:rPr>
              <a:t>deCharms</a:t>
            </a:r>
            <a:r>
              <a:rPr lang="en-US" altLang="en-US" sz="1600" dirty="0">
                <a:solidFill>
                  <a:srgbClr val="8E166A"/>
                </a:solidFill>
                <a:latin typeface="Trebuchet MS" panose="020B0603020202020204" pitchFamily="34" charset="0"/>
              </a:rPr>
              <a:t>; Connell &amp; Wellborn; </a:t>
            </a:r>
            <a:r>
              <a:rPr lang="en-US" altLang="en-US" sz="1600" dirty="0" err="1">
                <a:solidFill>
                  <a:srgbClr val="8E166A"/>
                </a:solidFill>
                <a:latin typeface="Trebuchet MS" panose="020B0603020202020204" pitchFamily="34" charset="0"/>
              </a:rPr>
              <a:t>Krapp</a:t>
            </a:r>
            <a:r>
              <a:rPr lang="en-US" altLang="en-US" sz="1600" dirty="0">
                <a:solidFill>
                  <a:srgbClr val="8E166A"/>
                </a:solidFill>
                <a:latin typeface="Trebuchet MS" panose="020B0603020202020204" pitchFamily="34" charset="0"/>
              </a:rPr>
              <a:t>)</a:t>
            </a:r>
          </a:p>
          <a:p>
            <a:pPr marL="0" indent="0">
              <a:lnSpc>
                <a:spcPct val="90000"/>
              </a:lnSpc>
              <a:spcBef>
                <a:spcPts val="700"/>
              </a:spcBef>
              <a:buClr>
                <a:srgbClr val="0099CC"/>
              </a:buClr>
              <a:buSzPct val="75000"/>
            </a:pPr>
            <a:endParaRPr lang="en-US" altLang="en-US" sz="2000" dirty="0">
              <a:solidFill>
                <a:srgbClr val="8E166A"/>
              </a:solidFill>
              <a:latin typeface="Trebuchet MS" panose="020B0603020202020204" pitchFamily="34" charset="0"/>
            </a:endParaRPr>
          </a:p>
          <a:p>
            <a:pPr>
              <a:lnSpc>
                <a:spcPct val="90000"/>
              </a:lnSpc>
              <a:spcBef>
                <a:spcPts val="700"/>
              </a:spcBef>
              <a:buClr>
                <a:srgbClr val="0099CC"/>
              </a:buClr>
              <a:buSzPct val="75000"/>
              <a:buFont typeface="Wingdings" pitchFamily="2" charset="2"/>
              <a:buChar char=""/>
            </a:pPr>
            <a:r>
              <a:rPr lang="en-US" altLang="en-US" sz="2000" b="1" dirty="0">
                <a:solidFill>
                  <a:srgbClr val="8E166A"/>
                </a:solidFill>
                <a:latin typeface="Trebuchet MS" panose="020B0603020202020204" pitchFamily="34" charset="0"/>
              </a:rPr>
              <a:t>effects:</a:t>
            </a:r>
            <a:r>
              <a:rPr lang="en-US" altLang="en-US" sz="2000" dirty="0">
                <a:solidFill>
                  <a:srgbClr val="002060"/>
                </a:solidFill>
                <a:latin typeface="Trebuchet MS" panose="020B0603020202020204" pitchFamily="34" charset="0"/>
              </a:rPr>
              <a:t> </a:t>
            </a:r>
          </a:p>
          <a:p>
            <a:pPr>
              <a:lnSpc>
                <a:spcPct val="90000"/>
              </a:lnSpc>
              <a:spcBef>
                <a:spcPts val="700"/>
              </a:spcBef>
              <a:buClr>
                <a:srgbClr val="0099CC"/>
              </a:buClr>
              <a:buSzPct val="75000"/>
              <a:buFont typeface="Wingdings" pitchFamily="2" charset="2"/>
              <a:buNone/>
            </a:pPr>
            <a:r>
              <a:rPr lang="en-US" altLang="en-US" sz="2000" dirty="0">
                <a:solidFill>
                  <a:srgbClr val="002060"/>
                </a:solidFill>
                <a:latin typeface="Trebuchet MS" panose="020B0603020202020204" pitchFamily="34" charset="0"/>
              </a:rPr>
              <a:t>		*stimulates task-engagement </a:t>
            </a:r>
          </a:p>
          <a:p>
            <a:pPr>
              <a:lnSpc>
                <a:spcPct val="90000"/>
              </a:lnSpc>
              <a:spcBef>
                <a:spcPts val="700"/>
              </a:spcBef>
              <a:buClr>
                <a:srgbClr val="0099CC"/>
              </a:buClr>
              <a:buSzPct val="75000"/>
              <a:buFont typeface="Wingdings" pitchFamily="2" charset="2"/>
              <a:buNone/>
            </a:pPr>
            <a:r>
              <a:rPr lang="en-US" altLang="en-US" sz="2000" dirty="0">
                <a:solidFill>
                  <a:srgbClr val="002060"/>
                </a:solidFill>
                <a:latin typeface="Trebuchet MS" panose="020B0603020202020204" pitchFamily="34" charset="0"/>
              </a:rPr>
              <a:t>		*stimulates ‘deep-level thinking processes’</a:t>
            </a:r>
          </a:p>
          <a:p>
            <a:pPr>
              <a:lnSpc>
                <a:spcPct val="90000"/>
              </a:lnSpc>
              <a:spcBef>
                <a:spcPts val="700"/>
              </a:spcBef>
              <a:buClr>
                <a:srgbClr val="0099CC"/>
              </a:buClr>
              <a:buSzPct val="75000"/>
              <a:buFont typeface="Wingdings" pitchFamily="2" charset="2"/>
              <a:buNone/>
            </a:pPr>
            <a:r>
              <a:rPr lang="en-US" altLang="en-US" sz="2000" dirty="0">
                <a:solidFill>
                  <a:srgbClr val="002060"/>
                </a:solidFill>
                <a:latin typeface="Trebuchet MS" panose="020B0603020202020204" pitchFamily="34" charset="0"/>
              </a:rPr>
              <a:t>		*leads to task-orientation and a sense of confidence and  </a:t>
            </a:r>
          </a:p>
          <a:p>
            <a:pPr>
              <a:lnSpc>
                <a:spcPct val="90000"/>
              </a:lnSpc>
              <a:spcBef>
                <a:spcPts val="700"/>
              </a:spcBef>
              <a:buClr>
                <a:srgbClr val="0099CC"/>
              </a:buClr>
              <a:buSzPct val="75000"/>
              <a:buFont typeface="Wingdings" pitchFamily="2" charset="2"/>
              <a:buNone/>
            </a:pPr>
            <a:r>
              <a:rPr lang="en-US" altLang="en-US" sz="2000" dirty="0">
                <a:solidFill>
                  <a:srgbClr val="002060"/>
                </a:solidFill>
                <a:latin typeface="Trebuchet MS" panose="020B0603020202020204" pitchFamily="34" charset="0"/>
              </a:rPr>
              <a:t>       effectance in action  </a:t>
            </a:r>
          </a:p>
        </p:txBody>
      </p:sp>
      <p:sp>
        <p:nvSpPr>
          <p:cNvPr id="3" name="Tekstvak 2"/>
          <p:cNvSpPr txBox="1"/>
          <p:nvPr/>
        </p:nvSpPr>
        <p:spPr>
          <a:xfrm>
            <a:off x="7094143" y="6274243"/>
            <a:ext cx="1822935" cy="369332"/>
          </a:xfrm>
          <a:prstGeom prst="rect">
            <a:avLst/>
          </a:prstGeom>
          <a:noFill/>
        </p:spPr>
        <p:txBody>
          <a:bodyPr wrap="none" rtlCol="0">
            <a:spAutoFit/>
          </a:bodyPr>
          <a:lstStyle/>
          <a:p>
            <a:r>
              <a:rPr lang="nl-NL" dirty="0"/>
              <a:t>Minnaert (2005)</a:t>
            </a:r>
            <a:endParaRPr lang="en-US" dirty="0"/>
          </a:p>
        </p:txBody>
      </p:sp>
    </p:spTree>
    <p:extLst>
      <p:ext uri="{BB962C8B-B14F-4D97-AF65-F5344CB8AC3E}">
        <p14:creationId xmlns:p14="http://schemas.microsoft.com/office/powerpoint/2010/main" val="134303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1000"/>
                                        <p:tgtEl>
                                          <p:spTgt spid="4">
                                            <p:txEl>
                                              <p:pRg st="4" end="4"/>
                                            </p:txEl>
                                          </p:spTgt>
                                        </p:tgtEl>
                                      </p:cBhvr>
                                    </p:animEffect>
                                    <p:anim calcmode="lin" valueType="num">
                                      <p:cBhvr>
                                        <p:cTn id="2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1000"/>
                                        <p:tgtEl>
                                          <p:spTgt spid="4">
                                            <p:txEl>
                                              <p:pRg st="5" end="5"/>
                                            </p:txEl>
                                          </p:spTgt>
                                        </p:tgtEl>
                                      </p:cBhvr>
                                    </p:animEffect>
                                    <p:anim calcmode="lin" valueType="num">
                                      <p:cBhvr>
                                        <p:cTn id="3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1000"/>
                                        <p:tgtEl>
                                          <p:spTgt spid="4">
                                            <p:txEl>
                                              <p:pRg st="6" end="6"/>
                                            </p:txEl>
                                          </p:spTgt>
                                        </p:tgtEl>
                                      </p:cBhvr>
                                    </p:animEffect>
                                    <p:anim calcmode="lin" valueType="num">
                                      <p:cBhvr>
                                        <p:cTn id="3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fade">
                                      <p:cBhvr>
                                        <p:cTn id="41" dur="1000"/>
                                        <p:tgtEl>
                                          <p:spTgt spid="4">
                                            <p:txEl>
                                              <p:pRg st="7" end="7"/>
                                            </p:txEl>
                                          </p:spTgt>
                                        </p:tgtEl>
                                      </p:cBhvr>
                                    </p:animEffect>
                                    <p:anim calcmode="lin" valueType="num">
                                      <p:cBhvr>
                                        <p:cTn id="4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07738" y="632948"/>
            <a:ext cx="7560000" cy="576063"/>
          </a:xfrm>
        </p:spPr>
        <p:txBody>
          <a:bodyPr>
            <a:normAutofit/>
          </a:bodyPr>
          <a:lstStyle/>
          <a:p>
            <a:r>
              <a:rPr lang="nl-NL" dirty="0"/>
              <a:t>Basic </a:t>
            </a:r>
            <a:r>
              <a:rPr lang="nl-NL" dirty="0" err="1"/>
              <a:t>Psychological</a:t>
            </a:r>
            <a:r>
              <a:rPr lang="nl-NL" dirty="0"/>
              <a:t> Needs²</a:t>
            </a:r>
            <a:endParaRPr lang="en-US" dirty="0"/>
          </a:p>
        </p:txBody>
      </p:sp>
      <p:sp>
        <p:nvSpPr>
          <p:cNvPr id="4" name="Text Box 2"/>
          <p:cNvSpPr txBox="1">
            <a:spLocks noGrp="1" noChangeArrowheads="1"/>
          </p:cNvSpPr>
          <p:nvPr>
            <p:ph type="body" sz="quarter" idx="10"/>
          </p:nvPr>
        </p:nvSpPr>
        <p:spPr bwMode="auto">
          <a:xfrm>
            <a:off x="1007738" y="1388677"/>
            <a:ext cx="7561263" cy="460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36550" indent="-336550">
              <a:tabLst>
                <a:tab pos="454025"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4550" algn="l"/>
                <a:tab pos="7642225" algn="l"/>
                <a:tab pos="8091488" algn="l"/>
                <a:tab pos="8540750" algn="l"/>
                <a:tab pos="8990013" algn="l"/>
              </a:tabLst>
              <a:defRPr>
                <a:solidFill>
                  <a:schemeClr val="bg1"/>
                </a:solidFill>
                <a:latin typeface="Times New Roman" pitchFamily="18" charset="0"/>
                <a:cs typeface="Lucida Sans Unicode" pitchFamily="32" charset="0"/>
              </a:defRPr>
            </a:lvl1pPr>
            <a:lvl2pPr marL="742950" indent="-285750">
              <a:tabLst>
                <a:tab pos="454025"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4550" algn="l"/>
                <a:tab pos="7642225" algn="l"/>
                <a:tab pos="8091488" algn="l"/>
                <a:tab pos="8540750" algn="l"/>
                <a:tab pos="8990013" algn="l"/>
              </a:tabLst>
              <a:defRPr>
                <a:solidFill>
                  <a:schemeClr val="bg1"/>
                </a:solidFill>
                <a:latin typeface="Times New Roman" pitchFamily="18" charset="0"/>
                <a:cs typeface="Lucida Sans Unicode" pitchFamily="32" charset="0"/>
              </a:defRPr>
            </a:lvl2pPr>
            <a:lvl3pPr marL="1143000" indent="-228600">
              <a:tabLst>
                <a:tab pos="454025"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4550" algn="l"/>
                <a:tab pos="7642225" algn="l"/>
                <a:tab pos="8091488" algn="l"/>
                <a:tab pos="8540750" algn="l"/>
                <a:tab pos="8990013" algn="l"/>
              </a:tabLst>
              <a:defRPr>
                <a:solidFill>
                  <a:schemeClr val="bg1"/>
                </a:solidFill>
                <a:latin typeface="Times New Roman" pitchFamily="18" charset="0"/>
                <a:cs typeface="Lucida Sans Unicode" pitchFamily="32" charset="0"/>
              </a:defRPr>
            </a:lvl3pPr>
            <a:lvl4pPr marL="1600200" indent="-228600">
              <a:tabLst>
                <a:tab pos="454025"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4550" algn="l"/>
                <a:tab pos="7642225" algn="l"/>
                <a:tab pos="8091488" algn="l"/>
                <a:tab pos="8540750" algn="l"/>
                <a:tab pos="8990013" algn="l"/>
              </a:tabLst>
              <a:defRPr>
                <a:solidFill>
                  <a:schemeClr val="bg1"/>
                </a:solidFill>
                <a:latin typeface="Times New Roman" pitchFamily="18" charset="0"/>
                <a:cs typeface="Lucida Sans Unicode" pitchFamily="32" charset="0"/>
              </a:defRPr>
            </a:lvl4pPr>
            <a:lvl5pPr marL="2057400" indent="-228600">
              <a:tabLst>
                <a:tab pos="454025"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4550" algn="l"/>
                <a:tab pos="7642225" algn="l"/>
                <a:tab pos="8091488" algn="l"/>
                <a:tab pos="8540750" algn="l"/>
                <a:tab pos="8990013" algn="l"/>
              </a:tabLst>
              <a:defRPr>
                <a:solidFill>
                  <a:schemeClr val="bg1"/>
                </a:solidFill>
                <a:latin typeface="Times New Roman" pitchFamily="18" charset="0"/>
                <a:cs typeface="Lucida Sans Unicode" pitchFamily="32" charset="0"/>
              </a:defRPr>
            </a:lvl5pPr>
            <a:lvl6pPr marL="2514600" indent="-228600" eaLnBrk="0" fontAlgn="base" hangingPunct="0">
              <a:spcBef>
                <a:spcPct val="0"/>
              </a:spcBef>
              <a:spcAft>
                <a:spcPct val="0"/>
              </a:spcAft>
              <a:tabLst>
                <a:tab pos="454025"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4550" algn="l"/>
                <a:tab pos="7642225" algn="l"/>
                <a:tab pos="8091488" algn="l"/>
                <a:tab pos="8540750" algn="l"/>
                <a:tab pos="8990013" algn="l"/>
              </a:tabLst>
              <a:defRPr>
                <a:solidFill>
                  <a:schemeClr val="bg1"/>
                </a:solidFill>
                <a:latin typeface="Times New Roman" pitchFamily="18" charset="0"/>
                <a:cs typeface="Lucida Sans Unicode" pitchFamily="32" charset="0"/>
              </a:defRPr>
            </a:lvl6pPr>
            <a:lvl7pPr marL="2971800" indent="-228600" eaLnBrk="0" fontAlgn="base" hangingPunct="0">
              <a:spcBef>
                <a:spcPct val="0"/>
              </a:spcBef>
              <a:spcAft>
                <a:spcPct val="0"/>
              </a:spcAft>
              <a:tabLst>
                <a:tab pos="454025"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4550" algn="l"/>
                <a:tab pos="7642225" algn="l"/>
                <a:tab pos="8091488" algn="l"/>
                <a:tab pos="8540750" algn="l"/>
                <a:tab pos="8990013" algn="l"/>
              </a:tabLst>
              <a:defRPr>
                <a:solidFill>
                  <a:schemeClr val="bg1"/>
                </a:solidFill>
                <a:latin typeface="Times New Roman" pitchFamily="18" charset="0"/>
                <a:cs typeface="Lucida Sans Unicode" pitchFamily="32" charset="0"/>
              </a:defRPr>
            </a:lvl7pPr>
            <a:lvl8pPr marL="3429000" indent="-228600" eaLnBrk="0" fontAlgn="base" hangingPunct="0">
              <a:spcBef>
                <a:spcPct val="0"/>
              </a:spcBef>
              <a:spcAft>
                <a:spcPct val="0"/>
              </a:spcAft>
              <a:tabLst>
                <a:tab pos="454025"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4550" algn="l"/>
                <a:tab pos="7642225" algn="l"/>
                <a:tab pos="8091488" algn="l"/>
                <a:tab pos="8540750" algn="l"/>
                <a:tab pos="8990013" algn="l"/>
              </a:tabLst>
              <a:defRPr>
                <a:solidFill>
                  <a:schemeClr val="bg1"/>
                </a:solidFill>
                <a:latin typeface="Times New Roman" pitchFamily="18" charset="0"/>
                <a:cs typeface="Lucida Sans Unicode" pitchFamily="32" charset="0"/>
              </a:defRPr>
            </a:lvl8pPr>
            <a:lvl9pPr marL="3886200" indent="-228600" eaLnBrk="0" fontAlgn="base" hangingPunct="0">
              <a:spcBef>
                <a:spcPct val="0"/>
              </a:spcBef>
              <a:spcAft>
                <a:spcPct val="0"/>
              </a:spcAft>
              <a:tabLst>
                <a:tab pos="454025"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4550" algn="l"/>
                <a:tab pos="7642225" algn="l"/>
                <a:tab pos="8091488" algn="l"/>
                <a:tab pos="8540750" algn="l"/>
                <a:tab pos="8990013" algn="l"/>
              </a:tabLst>
              <a:defRPr>
                <a:solidFill>
                  <a:schemeClr val="bg1"/>
                </a:solidFill>
                <a:latin typeface="Times New Roman" pitchFamily="18" charset="0"/>
                <a:cs typeface="Lucida Sans Unicode" pitchFamily="32" charset="0"/>
              </a:defRPr>
            </a:lvl9pPr>
          </a:lstStyle>
          <a:p>
            <a:pPr>
              <a:lnSpc>
                <a:spcPct val="90000"/>
              </a:lnSpc>
              <a:spcBef>
                <a:spcPts val="700"/>
              </a:spcBef>
              <a:buClr>
                <a:srgbClr val="0099CC"/>
              </a:buClr>
              <a:buSzPct val="75000"/>
              <a:buFont typeface="Wingdings" pitchFamily="2" charset="2"/>
              <a:buNone/>
            </a:pPr>
            <a:r>
              <a:rPr lang="en-US" altLang="en-US" sz="2000" b="1" dirty="0">
                <a:solidFill>
                  <a:srgbClr val="8E166A"/>
                </a:solidFill>
                <a:latin typeface="Trebuchet MS" panose="020B0603020202020204" pitchFamily="34" charset="0"/>
              </a:rPr>
              <a:t>Need for AUTONOMY (self-determination)</a:t>
            </a:r>
          </a:p>
          <a:p>
            <a:pPr>
              <a:lnSpc>
                <a:spcPct val="150000"/>
              </a:lnSpc>
              <a:spcBef>
                <a:spcPts val="700"/>
              </a:spcBef>
              <a:buClr>
                <a:srgbClr val="0099CC"/>
              </a:buClr>
              <a:buSzPct val="75000"/>
              <a:buFont typeface="Wingdings" pitchFamily="2" charset="2"/>
              <a:buChar char=""/>
            </a:pPr>
            <a:r>
              <a:rPr lang="en-US" altLang="en-US" sz="2000" dirty="0">
                <a:solidFill>
                  <a:srgbClr val="002060"/>
                </a:solidFill>
                <a:latin typeface="Trebuchet MS" panose="020B0603020202020204" pitchFamily="34" charset="0"/>
              </a:rPr>
              <a:t>the innately desire to act according to one’s genuine desires and preferences, to show courses of action that reflect one’s true selves, and to experience one selves as the source of one’s actions </a:t>
            </a:r>
            <a:r>
              <a:rPr lang="en-US" altLang="en-US" sz="1600" dirty="0">
                <a:solidFill>
                  <a:srgbClr val="8E166A"/>
                </a:solidFill>
                <a:latin typeface="Trebuchet MS" panose="020B0603020202020204" pitchFamily="34" charset="0"/>
              </a:rPr>
              <a:t>(Connell &amp; Wellborn; </a:t>
            </a:r>
            <a:r>
              <a:rPr lang="en-US" altLang="en-US" sz="1600" dirty="0" err="1">
                <a:solidFill>
                  <a:srgbClr val="8E166A"/>
                </a:solidFill>
                <a:latin typeface="Trebuchet MS" panose="020B0603020202020204" pitchFamily="34" charset="0"/>
              </a:rPr>
              <a:t>deCharms</a:t>
            </a:r>
            <a:r>
              <a:rPr lang="en-US" altLang="en-US" sz="1600" dirty="0">
                <a:solidFill>
                  <a:srgbClr val="8E166A"/>
                </a:solidFill>
                <a:latin typeface="Trebuchet MS" panose="020B0603020202020204" pitchFamily="34" charset="0"/>
              </a:rPr>
              <a:t>; Deci &amp; Ryan; </a:t>
            </a:r>
            <a:r>
              <a:rPr lang="en-US" altLang="en-US" sz="1600" dirty="0" err="1">
                <a:solidFill>
                  <a:srgbClr val="8E166A"/>
                </a:solidFill>
                <a:latin typeface="Trebuchet MS" panose="020B0603020202020204" pitchFamily="34" charset="0"/>
              </a:rPr>
              <a:t>Krapp</a:t>
            </a:r>
            <a:r>
              <a:rPr lang="en-US" altLang="en-US" sz="1600" dirty="0">
                <a:solidFill>
                  <a:srgbClr val="8E166A"/>
                </a:solidFill>
                <a:latin typeface="Trebuchet MS" panose="020B0603020202020204" pitchFamily="34" charset="0"/>
              </a:rPr>
              <a:t>; Skinner &amp; Edge)</a:t>
            </a:r>
          </a:p>
          <a:p>
            <a:pPr marL="0" indent="0">
              <a:lnSpc>
                <a:spcPct val="150000"/>
              </a:lnSpc>
              <a:spcBef>
                <a:spcPts val="700"/>
              </a:spcBef>
              <a:buClr>
                <a:srgbClr val="0099CC"/>
              </a:buClr>
              <a:buSzPct val="75000"/>
            </a:pPr>
            <a:endParaRPr lang="en-US" altLang="en-US" sz="1600" dirty="0">
              <a:solidFill>
                <a:srgbClr val="8E166A"/>
              </a:solidFill>
              <a:latin typeface="Trebuchet MS" panose="020B0603020202020204" pitchFamily="34" charset="0"/>
            </a:endParaRPr>
          </a:p>
          <a:p>
            <a:pPr>
              <a:lnSpc>
                <a:spcPct val="90000"/>
              </a:lnSpc>
              <a:spcBef>
                <a:spcPts val="700"/>
              </a:spcBef>
              <a:buClr>
                <a:srgbClr val="0099CC"/>
              </a:buClr>
              <a:buSzPct val="75000"/>
              <a:buFont typeface="Wingdings" pitchFamily="2" charset="2"/>
              <a:buChar char=""/>
            </a:pPr>
            <a:r>
              <a:rPr lang="en-US" altLang="en-US" sz="2000" b="1" dirty="0">
                <a:solidFill>
                  <a:srgbClr val="8E166A"/>
                </a:solidFill>
                <a:latin typeface="Trebuchet MS" panose="020B0603020202020204" pitchFamily="34" charset="0"/>
              </a:rPr>
              <a:t>effects: </a:t>
            </a:r>
          </a:p>
          <a:p>
            <a:pPr>
              <a:lnSpc>
                <a:spcPct val="90000"/>
              </a:lnSpc>
              <a:spcBef>
                <a:spcPts val="700"/>
              </a:spcBef>
              <a:buClr>
                <a:srgbClr val="0099CC"/>
              </a:buClr>
              <a:buSzPct val="75000"/>
              <a:buFont typeface="Wingdings" pitchFamily="2" charset="2"/>
              <a:buNone/>
            </a:pPr>
            <a:r>
              <a:rPr lang="en-US" altLang="en-US" sz="2000" dirty="0">
                <a:solidFill>
                  <a:srgbClr val="002060"/>
                </a:solidFill>
                <a:latin typeface="Trebuchet MS" panose="020B0603020202020204" pitchFamily="34" charset="0"/>
              </a:rPr>
              <a:t>		*interest and goal orientations</a:t>
            </a:r>
          </a:p>
          <a:p>
            <a:pPr>
              <a:lnSpc>
                <a:spcPct val="90000"/>
              </a:lnSpc>
              <a:spcBef>
                <a:spcPts val="700"/>
              </a:spcBef>
              <a:buClr>
                <a:srgbClr val="0099CC"/>
              </a:buClr>
              <a:buSzPct val="75000"/>
              <a:buFont typeface="Wingdings" pitchFamily="2" charset="2"/>
              <a:buNone/>
            </a:pPr>
            <a:r>
              <a:rPr lang="en-US" altLang="en-US" sz="2000" dirty="0">
                <a:solidFill>
                  <a:srgbClr val="002060"/>
                </a:solidFill>
                <a:latin typeface="Trebuchet MS" panose="020B0603020202020204" pitchFamily="34" charset="0"/>
              </a:rPr>
              <a:t>		*effort and results </a:t>
            </a:r>
            <a:r>
              <a:rPr lang="en-US" altLang="en-US" sz="1600" dirty="0">
                <a:solidFill>
                  <a:srgbClr val="8E166A"/>
                </a:solidFill>
                <a:latin typeface="Trebuchet MS" panose="020B0603020202020204" pitchFamily="34" charset="0"/>
              </a:rPr>
              <a:t>(because of perceived competence)</a:t>
            </a:r>
          </a:p>
          <a:p>
            <a:pPr>
              <a:lnSpc>
                <a:spcPct val="90000"/>
              </a:lnSpc>
              <a:spcBef>
                <a:spcPts val="700"/>
              </a:spcBef>
              <a:buClr>
                <a:srgbClr val="0099CC"/>
              </a:buClr>
              <a:buSzPct val="75000"/>
              <a:buFont typeface="Wingdings" pitchFamily="2" charset="2"/>
              <a:buNone/>
            </a:pPr>
            <a:r>
              <a:rPr lang="en-US" altLang="en-US" sz="2000" dirty="0">
                <a:solidFill>
                  <a:srgbClr val="002060"/>
                </a:solidFill>
                <a:latin typeface="Trebuchet MS" panose="020B0603020202020204" pitchFamily="34" charset="0"/>
              </a:rPr>
              <a:t>		*rapprochement in behavior versus avoiding in behavior</a:t>
            </a:r>
          </a:p>
        </p:txBody>
      </p:sp>
      <p:sp>
        <p:nvSpPr>
          <p:cNvPr id="5" name="Tekstvak 4"/>
          <p:cNvSpPr txBox="1"/>
          <p:nvPr/>
        </p:nvSpPr>
        <p:spPr>
          <a:xfrm>
            <a:off x="6721610" y="6171785"/>
            <a:ext cx="1822935" cy="369332"/>
          </a:xfrm>
          <a:prstGeom prst="rect">
            <a:avLst/>
          </a:prstGeom>
          <a:noFill/>
        </p:spPr>
        <p:txBody>
          <a:bodyPr wrap="none" rtlCol="0">
            <a:spAutoFit/>
          </a:bodyPr>
          <a:lstStyle/>
          <a:p>
            <a:r>
              <a:rPr lang="nl-NL" err="1"/>
              <a:t>Minnaert</a:t>
            </a:r>
            <a:r>
              <a:rPr lang="nl-NL"/>
              <a:t> (2005)</a:t>
            </a:r>
            <a:endParaRPr lang="en-US"/>
          </a:p>
        </p:txBody>
      </p:sp>
    </p:spTree>
    <p:extLst>
      <p:ext uri="{BB962C8B-B14F-4D97-AF65-F5344CB8AC3E}">
        <p14:creationId xmlns:p14="http://schemas.microsoft.com/office/powerpoint/2010/main" val="71248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1000"/>
                                        <p:tgtEl>
                                          <p:spTgt spid="4">
                                            <p:txEl>
                                              <p:pRg st="4" end="4"/>
                                            </p:txEl>
                                          </p:spTgt>
                                        </p:tgtEl>
                                      </p:cBhvr>
                                    </p:animEffect>
                                    <p:anim calcmode="lin" valueType="num">
                                      <p:cBhvr>
                                        <p:cTn id="2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1000"/>
                                        <p:tgtEl>
                                          <p:spTgt spid="4">
                                            <p:txEl>
                                              <p:pRg st="5" end="5"/>
                                            </p:txEl>
                                          </p:spTgt>
                                        </p:tgtEl>
                                      </p:cBhvr>
                                    </p:animEffect>
                                    <p:anim calcmode="lin" valueType="num">
                                      <p:cBhvr>
                                        <p:cTn id="3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1000"/>
                                        <p:tgtEl>
                                          <p:spTgt spid="4">
                                            <p:txEl>
                                              <p:pRg st="6" end="6"/>
                                            </p:txEl>
                                          </p:spTgt>
                                        </p:tgtEl>
                                      </p:cBhvr>
                                    </p:animEffect>
                                    <p:anim calcmode="lin" valueType="num">
                                      <p:cBhvr>
                                        <p:cTn id="3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07738" y="732676"/>
            <a:ext cx="7560000" cy="576063"/>
          </a:xfrm>
        </p:spPr>
        <p:txBody>
          <a:bodyPr>
            <a:normAutofit/>
          </a:bodyPr>
          <a:lstStyle/>
          <a:p>
            <a:r>
              <a:rPr lang="nl-NL" dirty="0"/>
              <a:t>Basic </a:t>
            </a:r>
            <a:r>
              <a:rPr lang="nl-NL" dirty="0" err="1"/>
              <a:t>Psychological</a:t>
            </a:r>
            <a:r>
              <a:rPr lang="nl-NL" dirty="0"/>
              <a:t> Needs³</a:t>
            </a:r>
            <a:endParaRPr lang="en-US" dirty="0"/>
          </a:p>
        </p:txBody>
      </p:sp>
      <p:sp>
        <p:nvSpPr>
          <p:cNvPr id="4" name="Text Box 2"/>
          <p:cNvSpPr txBox="1">
            <a:spLocks noGrp="1" noChangeArrowheads="1"/>
          </p:cNvSpPr>
          <p:nvPr>
            <p:ph type="body" sz="quarter" idx="10"/>
          </p:nvPr>
        </p:nvSpPr>
        <p:spPr bwMode="auto">
          <a:xfrm>
            <a:off x="1006475" y="1772816"/>
            <a:ext cx="7561263" cy="40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marL="336550" indent="-336550">
              <a:tabLst>
                <a:tab pos="454025"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4550" algn="l"/>
                <a:tab pos="7642225" algn="l"/>
                <a:tab pos="8091488" algn="l"/>
                <a:tab pos="8540750" algn="l"/>
                <a:tab pos="8990013" algn="l"/>
              </a:tabLst>
              <a:defRPr>
                <a:solidFill>
                  <a:schemeClr val="bg1"/>
                </a:solidFill>
                <a:latin typeface="Times New Roman" pitchFamily="18" charset="0"/>
                <a:cs typeface="Lucida Sans Unicode" pitchFamily="32" charset="0"/>
              </a:defRPr>
            </a:lvl1pPr>
            <a:lvl2pPr marL="742950" indent="-285750">
              <a:tabLst>
                <a:tab pos="454025"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4550" algn="l"/>
                <a:tab pos="7642225" algn="l"/>
                <a:tab pos="8091488" algn="l"/>
                <a:tab pos="8540750" algn="l"/>
                <a:tab pos="8990013" algn="l"/>
              </a:tabLst>
              <a:defRPr>
                <a:solidFill>
                  <a:schemeClr val="bg1"/>
                </a:solidFill>
                <a:latin typeface="Times New Roman" pitchFamily="18" charset="0"/>
                <a:cs typeface="Lucida Sans Unicode" pitchFamily="32" charset="0"/>
              </a:defRPr>
            </a:lvl2pPr>
            <a:lvl3pPr marL="1143000" indent="-228600">
              <a:tabLst>
                <a:tab pos="454025"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4550" algn="l"/>
                <a:tab pos="7642225" algn="l"/>
                <a:tab pos="8091488" algn="l"/>
                <a:tab pos="8540750" algn="l"/>
                <a:tab pos="8990013" algn="l"/>
              </a:tabLst>
              <a:defRPr>
                <a:solidFill>
                  <a:schemeClr val="bg1"/>
                </a:solidFill>
                <a:latin typeface="Times New Roman" pitchFamily="18" charset="0"/>
                <a:cs typeface="Lucida Sans Unicode" pitchFamily="32" charset="0"/>
              </a:defRPr>
            </a:lvl3pPr>
            <a:lvl4pPr marL="1600200" indent="-228600">
              <a:tabLst>
                <a:tab pos="454025"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4550" algn="l"/>
                <a:tab pos="7642225" algn="l"/>
                <a:tab pos="8091488" algn="l"/>
                <a:tab pos="8540750" algn="l"/>
                <a:tab pos="8990013" algn="l"/>
              </a:tabLst>
              <a:defRPr>
                <a:solidFill>
                  <a:schemeClr val="bg1"/>
                </a:solidFill>
                <a:latin typeface="Times New Roman" pitchFamily="18" charset="0"/>
                <a:cs typeface="Lucida Sans Unicode" pitchFamily="32" charset="0"/>
              </a:defRPr>
            </a:lvl4pPr>
            <a:lvl5pPr marL="2057400" indent="-228600">
              <a:tabLst>
                <a:tab pos="454025"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4550" algn="l"/>
                <a:tab pos="7642225" algn="l"/>
                <a:tab pos="8091488" algn="l"/>
                <a:tab pos="8540750" algn="l"/>
                <a:tab pos="8990013" algn="l"/>
              </a:tabLst>
              <a:defRPr>
                <a:solidFill>
                  <a:schemeClr val="bg1"/>
                </a:solidFill>
                <a:latin typeface="Times New Roman" pitchFamily="18" charset="0"/>
                <a:cs typeface="Lucida Sans Unicode" pitchFamily="32" charset="0"/>
              </a:defRPr>
            </a:lvl5pPr>
            <a:lvl6pPr marL="2514600" indent="-228600" eaLnBrk="0" fontAlgn="base" hangingPunct="0">
              <a:spcBef>
                <a:spcPct val="0"/>
              </a:spcBef>
              <a:spcAft>
                <a:spcPct val="0"/>
              </a:spcAft>
              <a:tabLst>
                <a:tab pos="454025"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4550" algn="l"/>
                <a:tab pos="7642225" algn="l"/>
                <a:tab pos="8091488" algn="l"/>
                <a:tab pos="8540750" algn="l"/>
                <a:tab pos="8990013" algn="l"/>
              </a:tabLst>
              <a:defRPr>
                <a:solidFill>
                  <a:schemeClr val="bg1"/>
                </a:solidFill>
                <a:latin typeface="Times New Roman" pitchFamily="18" charset="0"/>
                <a:cs typeface="Lucida Sans Unicode" pitchFamily="32" charset="0"/>
              </a:defRPr>
            </a:lvl6pPr>
            <a:lvl7pPr marL="2971800" indent="-228600" eaLnBrk="0" fontAlgn="base" hangingPunct="0">
              <a:spcBef>
                <a:spcPct val="0"/>
              </a:spcBef>
              <a:spcAft>
                <a:spcPct val="0"/>
              </a:spcAft>
              <a:tabLst>
                <a:tab pos="454025"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4550" algn="l"/>
                <a:tab pos="7642225" algn="l"/>
                <a:tab pos="8091488" algn="l"/>
                <a:tab pos="8540750" algn="l"/>
                <a:tab pos="8990013" algn="l"/>
              </a:tabLst>
              <a:defRPr>
                <a:solidFill>
                  <a:schemeClr val="bg1"/>
                </a:solidFill>
                <a:latin typeface="Times New Roman" pitchFamily="18" charset="0"/>
                <a:cs typeface="Lucida Sans Unicode" pitchFamily="32" charset="0"/>
              </a:defRPr>
            </a:lvl7pPr>
            <a:lvl8pPr marL="3429000" indent="-228600" eaLnBrk="0" fontAlgn="base" hangingPunct="0">
              <a:spcBef>
                <a:spcPct val="0"/>
              </a:spcBef>
              <a:spcAft>
                <a:spcPct val="0"/>
              </a:spcAft>
              <a:tabLst>
                <a:tab pos="454025"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4550" algn="l"/>
                <a:tab pos="7642225" algn="l"/>
                <a:tab pos="8091488" algn="l"/>
                <a:tab pos="8540750" algn="l"/>
                <a:tab pos="8990013" algn="l"/>
              </a:tabLst>
              <a:defRPr>
                <a:solidFill>
                  <a:schemeClr val="bg1"/>
                </a:solidFill>
                <a:latin typeface="Times New Roman" pitchFamily="18" charset="0"/>
                <a:cs typeface="Lucida Sans Unicode" pitchFamily="32" charset="0"/>
              </a:defRPr>
            </a:lvl8pPr>
            <a:lvl9pPr marL="3886200" indent="-228600" eaLnBrk="0" fontAlgn="base" hangingPunct="0">
              <a:spcBef>
                <a:spcPct val="0"/>
              </a:spcBef>
              <a:spcAft>
                <a:spcPct val="0"/>
              </a:spcAft>
              <a:tabLst>
                <a:tab pos="454025"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4550" algn="l"/>
                <a:tab pos="7642225" algn="l"/>
                <a:tab pos="8091488" algn="l"/>
                <a:tab pos="8540750" algn="l"/>
                <a:tab pos="8990013" algn="l"/>
              </a:tabLst>
              <a:defRPr>
                <a:solidFill>
                  <a:schemeClr val="bg1"/>
                </a:solidFill>
                <a:latin typeface="Times New Roman" pitchFamily="18" charset="0"/>
                <a:cs typeface="Lucida Sans Unicode" pitchFamily="32" charset="0"/>
              </a:defRPr>
            </a:lvl9pPr>
          </a:lstStyle>
          <a:p>
            <a:pPr>
              <a:lnSpc>
                <a:spcPct val="90000"/>
              </a:lnSpc>
              <a:spcBef>
                <a:spcPts val="700"/>
              </a:spcBef>
              <a:buClr>
                <a:srgbClr val="0099CC"/>
              </a:buClr>
              <a:buSzPct val="75000"/>
              <a:buFont typeface="Wingdings" pitchFamily="2" charset="2"/>
              <a:buNone/>
            </a:pPr>
            <a:r>
              <a:rPr lang="nl-NL" altLang="en-US" sz="2000" b="1" dirty="0">
                <a:solidFill>
                  <a:srgbClr val="8E166A"/>
                </a:solidFill>
                <a:latin typeface="Trebuchet MS" panose="020B0603020202020204" pitchFamily="34" charset="0"/>
              </a:rPr>
              <a:t>Need </a:t>
            </a:r>
            <a:r>
              <a:rPr lang="nl-NL" altLang="en-US" sz="2000" b="1" dirty="0" err="1">
                <a:solidFill>
                  <a:srgbClr val="8E166A"/>
                </a:solidFill>
                <a:latin typeface="Trebuchet MS" panose="020B0603020202020204" pitchFamily="34" charset="0"/>
              </a:rPr>
              <a:t>for</a:t>
            </a:r>
            <a:r>
              <a:rPr lang="nl-NL" altLang="en-US" sz="2000" b="1" dirty="0">
                <a:solidFill>
                  <a:srgbClr val="8E166A"/>
                </a:solidFill>
                <a:latin typeface="Trebuchet MS" panose="020B0603020202020204" pitchFamily="34" charset="0"/>
              </a:rPr>
              <a:t> relatedness</a:t>
            </a:r>
          </a:p>
          <a:p>
            <a:pPr>
              <a:lnSpc>
                <a:spcPct val="150000"/>
              </a:lnSpc>
              <a:spcBef>
                <a:spcPts val="700"/>
              </a:spcBef>
              <a:buClr>
                <a:srgbClr val="0099CC"/>
              </a:buClr>
              <a:buSzPct val="75000"/>
              <a:buFont typeface="Wingdings" pitchFamily="2" charset="2"/>
              <a:buChar char=""/>
            </a:pPr>
            <a:r>
              <a:rPr lang="nl-NL" altLang="en-US" sz="2000" dirty="0" err="1">
                <a:solidFill>
                  <a:srgbClr val="002060"/>
                </a:solidFill>
                <a:latin typeface="Trebuchet MS" panose="020B0603020202020204" pitchFamily="34" charset="0"/>
              </a:rPr>
              <a:t>desire</a:t>
            </a:r>
            <a:r>
              <a:rPr lang="nl-NL" altLang="en-US" sz="2000" dirty="0">
                <a:solidFill>
                  <a:srgbClr val="002060"/>
                </a:solidFill>
                <a:latin typeface="Trebuchet MS" panose="020B0603020202020204" pitchFamily="34" charset="0"/>
              </a:rPr>
              <a:t> </a:t>
            </a:r>
            <a:r>
              <a:rPr lang="nl-NL" altLang="en-US" sz="2000" dirty="0" err="1">
                <a:solidFill>
                  <a:srgbClr val="002060"/>
                </a:solidFill>
                <a:latin typeface="Trebuchet MS" panose="020B0603020202020204" pitchFamily="34" charset="0"/>
              </a:rPr>
              <a:t>to</a:t>
            </a:r>
            <a:r>
              <a:rPr lang="nl-NL" altLang="en-US" sz="2000" dirty="0">
                <a:solidFill>
                  <a:srgbClr val="002060"/>
                </a:solidFill>
                <a:latin typeface="Trebuchet MS" panose="020B0603020202020204" pitchFamily="34" charset="0"/>
              </a:rPr>
              <a:t> feel </a:t>
            </a:r>
            <a:r>
              <a:rPr lang="nl-NL" altLang="en-US" sz="2000" dirty="0" err="1">
                <a:solidFill>
                  <a:srgbClr val="002060"/>
                </a:solidFill>
                <a:latin typeface="Trebuchet MS" panose="020B0603020202020204" pitchFamily="34" charset="0"/>
              </a:rPr>
              <a:t>connected</a:t>
            </a:r>
            <a:r>
              <a:rPr lang="nl-NL" altLang="en-US" sz="2000" dirty="0">
                <a:solidFill>
                  <a:srgbClr val="002060"/>
                </a:solidFill>
                <a:latin typeface="Trebuchet MS" panose="020B0603020202020204" pitchFamily="34" charset="0"/>
              </a:rPr>
              <a:t>, and </a:t>
            </a:r>
            <a:r>
              <a:rPr lang="nl-NL" altLang="en-US" sz="2000" dirty="0" err="1">
                <a:solidFill>
                  <a:srgbClr val="002060"/>
                </a:solidFill>
                <a:latin typeface="Trebuchet MS" panose="020B0603020202020204" pitchFamily="34" charset="0"/>
              </a:rPr>
              <a:t>to</a:t>
            </a:r>
            <a:r>
              <a:rPr lang="nl-NL" altLang="en-US" sz="2000" dirty="0">
                <a:solidFill>
                  <a:srgbClr val="002060"/>
                </a:solidFill>
                <a:latin typeface="Trebuchet MS" panose="020B0603020202020204" pitchFamily="34" charset="0"/>
              </a:rPr>
              <a:t> </a:t>
            </a:r>
            <a:r>
              <a:rPr lang="nl-NL" altLang="en-US" sz="2000" dirty="0" err="1">
                <a:solidFill>
                  <a:srgbClr val="002060"/>
                </a:solidFill>
                <a:latin typeface="Trebuchet MS" panose="020B0603020202020204" pitchFamily="34" charset="0"/>
              </a:rPr>
              <a:t>be</a:t>
            </a:r>
            <a:r>
              <a:rPr lang="nl-NL" altLang="en-US" sz="2000" dirty="0">
                <a:solidFill>
                  <a:srgbClr val="002060"/>
                </a:solidFill>
                <a:latin typeface="Trebuchet MS" panose="020B0603020202020204" pitchFamily="34" charset="0"/>
              </a:rPr>
              <a:t> </a:t>
            </a:r>
            <a:r>
              <a:rPr lang="nl-NL" altLang="en-US" sz="2000" dirty="0" err="1">
                <a:solidFill>
                  <a:srgbClr val="002060"/>
                </a:solidFill>
                <a:latin typeface="Trebuchet MS" panose="020B0603020202020204" pitchFamily="34" charset="0"/>
              </a:rPr>
              <a:t>accepted</a:t>
            </a:r>
            <a:r>
              <a:rPr lang="nl-NL" altLang="en-US" sz="2000" dirty="0">
                <a:solidFill>
                  <a:srgbClr val="002060"/>
                </a:solidFill>
                <a:latin typeface="Trebuchet MS" panose="020B0603020202020204" pitchFamily="34" charset="0"/>
              </a:rPr>
              <a:t> </a:t>
            </a:r>
            <a:r>
              <a:rPr lang="nl-NL" altLang="en-US" sz="2000" dirty="0" err="1">
                <a:solidFill>
                  <a:srgbClr val="002060"/>
                </a:solidFill>
                <a:latin typeface="Trebuchet MS" panose="020B0603020202020204" pitchFamily="34" charset="0"/>
              </a:rPr>
              <a:t>by</a:t>
            </a:r>
            <a:r>
              <a:rPr lang="nl-NL" altLang="en-US" sz="2000" dirty="0">
                <a:solidFill>
                  <a:srgbClr val="002060"/>
                </a:solidFill>
                <a:latin typeface="Trebuchet MS" panose="020B0603020202020204" pitchFamily="34" charset="0"/>
              </a:rPr>
              <a:t> significant </a:t>
            </a:r>
            <a:r>
              <a:rPr lang="nl-NL" altLang="en-US" sz="2000" dirty="0" err="1">
                <a:solidFill>
                  <a:srgbClr val="002060"/>
                </a:solidFill>
                <a:latin typeface="Trebuchet MS" panose="020B0603020202020204" pitchFamily="34" charset="0"/>
              </a:rPr>
              <a:t>others</a:t>
            </a:r>
            <a:r>
              <a:rPr lang="nl-NL" altLang="en-US" sz="2000" dirty="0">
                <a:solidFill>
                  <a:srgbClr val="002060"/>
                </a:solidFill>
                <a:latin typeface="Trebuchet MS" panose="020B0603020202020204" pitchFamily="34" charset="0"/>
              </a:rPr>
              <a:t>, </a:t>
            </a:r>
            <a:r>
              <a:rPr lang="nl-NL" altLang="en-US" sz="2000" dirty="0" err="1">
                <a:solidFill>
                  <a:srgbClr val="002060"/>
                </a:solidFill>
                <a:latin typeface="Trebuchet MS" panose="020B0603020202020204" pitchFamily="34" charset="0"/>
              </a:rPr>
              <a:t>to</a:t>
            </a:r>
            <a:r>
              <a:rPr lang="nl-NL" altLang="en-US" sz="2000" dirty="0">
                <a:solidFill>
                  <a:srgbClr val="002060"/>
                </a:solidFill>
                <a:latin typeface="Trebuchet MS" panose="020B0603020202020204" pitchFamily="34" charset="0"/>
              </a:rPr>
              <a:t> </a:t>
            </a:r>
            <a:r>
              <a:rPr lang="nl-NL" altLang="en-US" sz="2000" dirty="0" err="1">
                <a:solidFill>
                  <a:srgbClr val="002060"/>
                </a:solidFill>
                <a:latin typeface="Trebuchet MS" panose="020B0603020202020204" pitchFamily="34" charset="0"/>
              </a:rPr>
              <a:t>caring</a:t>
            </a:r>
            <a:r>
              <a:rPr lang="nl-NL" altLang="en-US" sz="2000" dirty="0">
                <a:solidFill>
                  <a:srgbClr val="002060"/>
                </a:solidFill>
                <a:latin typeface="Trebuchet MS" panose="020B0603020202020204" pitchFamily="34" charset="0"/>
              </a:rPr>
              <a:t> </a:t>
            </a:r>
            <a:r>
              <a:rPr lang="nl-NL" altLang="en-US" sz="2000" dirty="0" err="1">
                <a:solidFill>
                  <a:srgbClr val="002060"/>
                </a:solidFill>
                <a:latin typeface="Trebuchet MS" panose="020B0603020202020204" pitchFamily="34" charset="0"/>
              </a:rPr>
              <a:t>for</a:t>
            </a:r>
            <a:r>
              <a:rPr lang="nl-NL" altLang="en-US" sz="2000" dirty="0">
                <a:solidFill>
                  <a:srgbClr val="002060"/>
                </a:solidFill>
                <a:latin typeface="Trebuchet MS" panose="020B0603020202020204" pitchFamily="34" charset="0"/>
              </a:rPr>
              <a:t> and </a:t>
            </a:r>
            <a:r>
              <a:rPr lang="nl-NL" altLang="en-US" sz="2000" dirty="0" err="1">
                <a:solidFill>
                  <a:srgbClr val="002060"/>
                </a:solidFill>
                <a:latin typeface="Trebuchet MS" panose="020B0603020202020204" pitchFamily="34" charset="0"/>
              </a:rPr>
              <a:t>being</a:t>
            </a:r>
            <a:r>
              <a:rPr lang="nl-NL" altLang="en-US" sz="2000" dirty="0">
                <a:solidFill>
                  <a:srgbClr val="002060"/>
                </a:solidFill>
                <a:latin typeface="Trebuchet MS" panose="020B0603020202020204" pitchFamily="34" charset="0"/>
              </a:rPr>
              <a:t> </a:t>
            </a:r>
            <a:r>
              <a:rPr lang="nl-NL" altLang="en-US" sz="2000" dirty="0" err="1">
                <a:solidFill>
                  <a:srgbClr val="002060"/>
                </a:solidFill>
                <a:latin typeface="Trebuchet MS" panose="020B0603020202020204" pitchFamily="34" charset="0"/>
              </a:rPr>
              <a:t>cared</a:t>
            </a:r>
            <a:r>
              <a:rPr lang="nl-NL" altLang="en-US" sz="2000" dirty="0">
                <a:solidFill>
                  <a:srgbClr val="002060"/>
                </a:solidFill>
                <a:latin typeface="Trebuchet MS" panose="020B0603020202020204" pitchFamily="34" charset="0"/>
              </a:rPr>
              <a:t> </a:t>
            </a:r>
            <a:r>
              <a:rPr lang="nl-NL" altLang="en-US" sz="2000" dirty="0" err="1">
                <a:solidFill>
                  <a:srgbClr val="002060"/>
                </a:solidFill>
                <a:latin typeface="Trebuchet MS" panose="020B0603020202020204" pitchFamily="34" charset="0"/>
              </a:rPr>
              <a:t>for</a:t>
            </a:r>
            <a:r>
              <a:rPr lang="nl-NL" altLang="en-US" sz="2000" dirty="0">
                <a:solidFill>
                  <a:srgbClr val="002060"/>
                </a:solidFill>
                <a:latin typeface="Trebuchet MS" panose="020B0603020202020204" pitchFamily="34" charset="0"/>
              </a:rPr>
              <a:t> </a:t>
            </a:r>
            <a:r>
              <a:rPr lang="nl-NL" altLang="en-US" sz="2000" dirty="0" err="1">
                <a:solidFill>
                  <a:srgbClr val="002060"/>
                </a:solidFill>
                <a:latin typeface="Trebuchet MS" panose="020B0603020202020204" pitchFamily="34" charset="0"/>
              </a:rPr>
              <a:t>by</a:t>
            </a:r>
            <a:r>
              <a:rPr lang="nl-NL" altLang="en-US" sz="2000" dirty="0">
                <a:solidFill>
                  <a:srgbClr val="002060"/>
                </a:solidFill>
                <a:latin typeface="Trebuchet MS" panose="020B0603020202020204" pitchFamily="34" charset="0"/>
              </a:rPr>
              <a:t> </a:t>
            </a:r>
            <a:r>
              <a:rPr lang="nl-NL" altLang="en-US" sz="2000" dirty="0" err="1">
                <a:solidFill>
                  <a:srgbClr val="002060"/>
                </a:solidFill>
                <a:latin typeface="Trebuchet MS" panose="020B0603020202020204" pitchFamily="34" charset="0"/>
              </a:rPr>
              <a:t>those</a:t>
            </a:r>
            <a:r>
              <a:rPr lang="nl-NL" altLang="en-US" sz="2000" dirty="0">
                <a:solidFill>
                  <a:srgbClr val="002060"/>
                </a:solidFill>
                <a:latin typeface="Trebuchet MS" panose="020B0603020202020204" pitchFamily="34" charset="0"/>
              </a:rPr>
              <a:t> </a:t>
            </a:r>
            <a:r>
              <a:rPr lang="nl-NL" altLang="en-US" sz="2000" dirty="0" err="1">
                <a:solidFill>
                  <a:srgbClr val="002060"/>
                </a:solidFill>
                <a:latin typeface="Trebuchet MS" panose="020B0603020202020204" pitchFamily="34" charset="0"/>
              </a:rPr>
              <a:t>others</a:t>
            </a:r>
            <a:r>
              <a:rPr lang="nl-NL" altLang="en-US" sz="2000" dirty="0">
                <a:solidFill>
                  <a:srgbClr val="002060"/>
                </a:solidFill>
                <a:latin typeface="Trebuchet MS" panose="020B0603020202020204" pitchFamily="34" charset="0"/>
              </a:rPr>
              <a:t> </a:t>
            </a:r>
            <a:r>
              <a:rPr lang="nl-NL" altLang="en-US" sz="1600" dirty="0">
                <a:solidFill>
                  <a:srgbClr val="8E166A"/>
                </a:solidFill>
                <a:latin typeface="Trebuchet MS" panose="020B0603020202020204" pitchFamily="34" charset="0"/>
              </a:rPr>
              <a:t>(</a:t>
            </a:r>
            <a:r>
              <a:rPr lang="nl-NL" altLang="en-US" sz="1600" dirty="0" err="1">
                <a:solidFill>
                  <a:srgbClr val="8E166A"/>
                </a:solidFill>
                <a:latin typeface="Trebuchet MS" panose="020B0603020202020204" pitchFamily="34" charset="0"/>
              </a:rPr>
              <a:t>Connell</a:t>
            </a:r>
            <a:r>
              <a:rPr lang="nl-NL" altLang="en-US" sz="1600" dirty="0">
                <a:solidFill>
                  <a:srgbClr val="8E166A"/>
                </a:solidFill>
                <a:latin typeface="Trebuchet MS" panose="020B0603020202020204" pitchFamily="34" charset="0"/>
              </a:rPr>
              <a:t> &amp; Wellborn; Deci &amp; Ryan; Krapp)</a:t>
            </a:r>
          </a:p>
          <a:p>
            <a:pPr marL="0" indent="0">
              <a:lnSpc>
                <a:spcPct val="150000"/>
              </a:lnSpc>
              <a:spcBef>
                <a:spcPts val="700"/>
              </a:spcBef>
              <a:buClr>
                <a:srgbClr val="0099CC"/>
              </a:buClr>
              <a:buSzPct val="75000"/>
            </a:pPr>
            <a:endParaRPr lang="nl-NL" altLang="en-US" sz="1600" dirty="0">
              <a:solidFill>
                <a:srgbClr val="8E166A"/>
              </a:solidFill>
              <a:latin typeface="Trebuchet MS" panose="020B0603020202020204" pitchFamily="34" charset="0"/>
            </a:endParaRPr>
          </a:p>
          <a:p>
            <a:pPr>
              <a:lnSpc>
                <a:spcPct val="90000"/>
              </a:lnSpc>
              <a:spcBef>
                <a:spcPts val="700"/>
              </a:spcBef>
              <a:buClr>
                <a:srgbClr val="0099CC"/>
              </a:buClr>
              <a:buSzPct val="75000"/>
              <a:buFont typeface="Wingdings" pitchFamily="2" charset="2"/>
              <a:buChar char=""/>
            </a:pPr>
            <a:r>
              <a:rPr lang="nl-NL" altLang="en-US" sz="2000" b="1" dirty="0" err="1">
                <a:solidFill>
                  <a:srgbClr val="8E166A"/>
                </a:solidFill>
                <a:latin typeface="Trebuchet MS" panose="020B0603020202020204" pitchFamily="34" charset="0"/>
              </a:rPr>
              <a:t>effects</a:t>
            </a:r>
            <a:r>
              <a:rPr lang="nl-NL" altLang="en-US" sz="2000" b="1" dirty="0">
                <a:solidFill>
                  <a:srgbClr val="8E166A"/>
                </a:solidFill>
                <a:latin typeface="Trebuchet MS" panose="020B0603020202020204" pitchFamily="34" charset="0"/>
              </a:rPr>
              <a:t>: </a:t>
            </a:r>
          </a:p>
          <a:p>
            <a:pPr>
              <a:lnSpc>
                <a:spcPct val="90000"/>
              </a:lnSpc>
              <a:spcBef>
                <a:spcPts val="700"/>
              </a:spcBef>
              <a:buClr>
                <a:srgbClr val="0099CC"/>
              </a:buClr>
              <a:buSzPct val="75000"/>
              <a:buFont typeface="Wingdings" pitchFamily="2" charset="2"/>
              <a:buNone/>
            </a:pPr>
            <a:r>
              <a:rPr lang="nl-NL" altLang="en-US" sz="2000" dirty="0">
                <a:solidFill>
                  <a:srgbClr val="002060"/>
                </a:solidFill>
                <a:latin typeface="Trebuchet MS" panose="020B0603020202020204" pitchFamily="34" charset="0"/>
              </a:rPr>
              <a:t>		*</a:t>
            </a:r>
            <a:r>
              <a:rPr lang="nl-NL" altLang="en-US" sz="2000" dirty="0" err="1">
                <a:solidFill>
                  <a:srgbClr val="002060"/>
                </a:solidFill>
                <a:latin typeface="Trebuchet MS" panose="020B0603020202020204" pitchFamily="34" charset="0"/>
              </a:rPr>
              <a:t>self</a:t>
            </a:r>
            <a:r>
              <a:rPr lang="nl-NL" altLang="en-US" sz="2000" dirty="0">
                <a:solidFill>
                  <a:srgbClr val="002060"/>
                </a:solidFill>
                <a:latin typeface="Trebuchet MS" panose="020B0603020202020204" pitchFamily="34" charset="0"/>
              </a:rPr>
              <a:t> </a:t>
            </a:r>
            <a:r>
              <a:rPr lang="nl-NL" altLang="en-US" sz="2000" dirty="0" err="1">
                <a:solidFill>
                  <a:srgbClr val="002060"/>
                </a:solidFill>
                <a:latin typeface="Trebuchet MS" panose="020B0603020202020204" pitchFamily="34" charset="0"/>
              </a:rPr>
              <a:t>worth</a:t>
            </a:r>
            <a:r>
              <a:rPr lang="nl-NL" altLang="en-US" sz="2000" dirty="0">
                <a:solidFill>
                  <a:srgbClr val="002060"/>
                </a:solidFill>
                <a:latin typeface="Trebuchet MS" panose="020B0603020202020204" pitchFamily="34" charset="0"/>
              </a:rPr>
              <a:t> and </a:t>
            </a:r>
            <a:r>
              <a:rPr lang="nl-NL" altLang="en-US" sz="2000" dirty="0" err="1">
                <a:solidFill>
                  <a:srgbClr val="002060"/>
                </a:solidFill>
                <a:latin typeface="Trebuchet MS" panose="020B0603020202020204" pitchFamily="34" charset="0"/>
              </a:rPr>
              <a:t>acceptance</a:t>
            </a:r>
            <a:r>
              <a:rPr lang="nl-NL" altLang="en-US" sz="2000" dirty="0">
                <a:solidFill>
                  <a:srgbClr val="002060"/>
                </a:solidFill>
                <a:latin typeface="Trebuchet MS" panose="020B0603020202020204" pitchFamily="34" charset="0"/>
              </a:rPr>
              <a:t> </a:t>
            </a:r>
            <a:r>
              <a:rPr lang="nl-NL" altLang="en-US" sz="2000" dirty="0" err="1">
                <a:solidFill>
                  <a:srgbClr val="002060"/>
                </a:solidFill>
                <a:latin typeface="Trebuchet MS" panose="020B0603020202020204" pitchFamily="34" charset="0"/>
              </a:rPr>
              <a:t>by</a:t>
            </a:r>
            <a:r>
              <a:rPr lang="nl-NL" altLang="en-US" sz="2000" dirty="0">
                <a:solidFill>
                  <a:srgbClr val="002060"/>
                </a:solidFill>
                <a:latin typeface="Trebuchet MS" panose="020B0603020202020204" pitchFamily="34" charset="0"/>
              </a:rPr>
              <a:t> </a:t>
            </a:r>
            <a:r>
              <a:rPr lang="nl-NL" altLang="en-US" sz="2000" dirty="0" err="1">
                <a:solidFill>
                  <a:srgbClr val="002060"/>
                </a:solidFill>
                <a:latin typeface="Trebuchet MS" panose="020B0603020202020204" pitchFamily="34" charset="0"/>
              </a:rPr>
              <a:t>others</a:t>
            </a:r>
            <a:endParaRPr lang="nl-NL" altLang="en-US" sz="2000" dirty="0">
              <a:solidFill>
                <a:srgbClr val="002060"/>
              </a:solidFill>
              <a:latin typeface="Trebuchet MS" panose="020B0603020202020204" pitchFamily="34" charset="0"/>
            </a:endParaRPr>
          </a:p>
          <a:p>
            <a:pPr>
              <a:lnSpc>
                <a:spcPct val="90000"/>
              </a:lnSpc>
              <a:spcBef>
                <a:spcPts val="700"/>
              </a:spcBef>
              <a:buClr>
                <a:srgbClr val="0099CC"/>
              </a:buClr>
              <a:buSzPct val="75000"/>
              <a:buFont typeface="Wingdings" pitchFamily="2" charset="2"/>
              <a:buNone/>
            </a:pPr>
            <a:r>
              <a:rPr lang="nl-NL" altLang="en-US" sz="2000" dirty="0">
                <a:solidFill>
                  <a:srgbClr val="002060"/>
                </a:solidFill>
                <a:latin typeface="Trebuchet MS" panose="020B0603020202020204" pitchFamily="34" charset="0"/>
              </a:rPr>
              <a:t>		*well-</a:t>
            </a:r>
            <a:r>
              <a:rPr lang="nl-NL" altLang="en-US" sz="2000" dirty="0" err="1">
                <a:solidFill>
                  <a:srgbClr val="002060"/>
                </a:solidFill>
                <a:latin typeface="Trebuchet MS" panose="020B0603020202020204" pitchFamily="34" charset="0"/>
              </a:rPr>
              <a:t>being</a:t>
            </a:r>
            <a:r>
              <a:rPr lang="nl-NL" altLang="en-US" sz="2000" dirty="0">
                <a:solidFill>
                  <a:srgbClr val="002060"/>
                </a:solidFill>
                <a:latin typeface="Trebuchet MS" panose="020B0603020202020204" pitchFamily="34" charset="0"/>
              </a:rPr>
              <a:t> and </a:t>
            </a:r>
            <a:r>
              <a:rPr lang="nl-NL" altLang="en-US" sz="2000" dirty="0" err="1">
                <a:solidFill>
                  <a:srgbClr val="002060"/>
                </a:solidFill>
                <a:latin typeface="Trebuchet MS" panose="020B0603020202020204" pitchFamily="34" charset="0"/>
              </a:rPr>
              <a:t>mental</a:t>
            </a:r>
            <a:r>
              <a:rPr lang="nl-NL" altLang="en-US" sz="2000" dirty="0">
                <a:solidFill>
                  <a:srgbClr val="002060"/>
                </a:solidFill>
                <a:latin typeface="Trebuchet MS" panose="020B0603020202020204" pitchFamily="34" charset="0"/>
              </a:rPr>
              <a:t> health</a:t>
            </a:r>
          </a:p>
          <a:p>
            <a:pPr>
              <a:lnSpc>
                <a:spcPct val="90000"/>
              </a:lnSpc>
              <a:spcBef>
                <a:spcPts val="700"/>
              </a:spcBef>
              <a:buClr>
                <a:srgbClr val="0099CC"/>
              </a:buClr>
              <a:buSzPct val="75000"/>
              <a:buFont typeface="Wingdings" pitchFamily="2" charset="2"/>
              <a:buNone/>
            </a:pPr>
            <a:r>
              <a:rPr lang="nl-NL" altLang="en-US" sz="2000" dirty="0">
                <a:solidFill>
                  <a:srgbClr val="002060"/>
                </a:solidFill>
                <a:latin typeface="Trebuchet MS" panose="020B0603020202020204" pitchFamily="34" charset="0"/>
              </a:rPr>
              <a:t>		*‘</a:t>
            </a:r>
            <a:r>
              <a:rPr lang="nl-NL" altLang="en-US" sz="2000" dirty="0" err="1">
                <a:solidFill>
                  <a:srgbClr val="002060"/>
                </a:solidFill>
                <a:latin typeface="Trebuchet MS" panose="020B0603020202020204" pitchFamily="34" charset="0"/>
              </a:rPr>
              <a:t>task</a:t>
            </a:r>
            <a:r>
              <a:rPr lang="nl-NL" altLang="en-US" sz="2000" dirty="0">
                <a:solidFill>
                  <a:srgbClr val="002060"/>
                </a:solidFill>
                <a:latin typeface="Trebuchet MS" panose="020B0603020202020204" pitchFamily="34" charset="0"/>
              </a:rPr>
              <a:t> </a:t>
            </a:r>
            <a:r>
              <a:rPr lang="nl-NL" altLang="en-US" sz="2000" dirty="0" err="1">
                <a:solidFill>
                  <a:srgbClr val="002060"/>
                </a:solidFill>
                <a:latin typeface="Trebuchet MS" panose="020B0603020202020204" pitchFamily="34" charset="0"/>
              </a:rPr>
              <a:t>completion</a:t>
            </a:r>
            <a:r>
              <a:rPr lang="nl-NL" altLang="en-US" sz="2000" dirty="0">
                <a:solidFill>
                  <a:srgbClr val="002060"/>
                </a:solidFill>
                <a:latin typeface="Trebuchet MS" panose="020B0603020202020204" pitchFamily="34" charset="0"/>
              </a:rPr>
              <a:t>’ and </a:t>
            </a:r>
            <a:r>
              <a:rPr lang="nl-NL" altLang="en-US" sz="2000" dirty="0" err="1">
                <a:solidFill>
                  <a:srgbClr val="002060"/>
                </a:solidFill>
                <a:latin typeface="Trebuchet MS" panose="020B0603020202020204" pitchFamily="34" charset="0"/>
              </a:rPr>
              <a:t>depth</a:t>
            </a:r>
            <a:r>
              <a:rPr lang="nl-NL" altLang="en-US" sz="2000" dirty="0">
                <a:solidFill>
                  <a:srgbClr val="002060"/>
                </a:solidFill>
                <a:latin typeface="Trebuchet MS" panose="020B0603020202020204" pitchFamily="34" charset="0"/>
              </a:rPr>
              <a:t> processing</a:t>
            </a:r>
          </a:p>
          <a:p>
            <a:pPr>
              <a:lnSpc>
                <a:spcPct val="90000"/>
              </a:lnSpc>
              <a:spcBef>
                <a:spcPts val="700"/>
              </a:spcBef>
              <a:buClr>
                <a:srgbClr val="0099CC"/>
              </a:buClr>
              <a:buSzPct val="75000"/>
              <a:buFont typeface="Wingdings" pitchFamily="2" charset="2"/>
              <a:buNone/>
            </a:pPr>
            <a:r>
              <a:rPr lang="en-GB" altLang="en-US" sz="2000" dirty="0">
                <a:solidFill>
                  <a:srgbClr val="002060"/>
                </a:solidFill>
                <a:latin typeface="Trebuchet MS" panose="020B0603020202020204" pitchFamily="34" charset="0"/>
              </a:rPr>
              <a:t>		</a:t>
            </a:r>
          </a:p>
        </p:txBody>
      </p:sp>
      <p:sp>
        <p:nvSpPr>
          <p:cNvPr id="5" name="Tekstvak 4"/>
          <p:cNvSpPr txBox="1"/>
          <p:nvPr/>
        </p:nvSpPr>
        <p:spPr>
          <a:xfrm>
            <a:off x="6721610" y="6171785"/>
            <a:ext cx="1822935" cy="369332"/>
          </a:xfrm>
          <a:prstGeom prst="rect">
            <a:avLst/>
          </a:prstGeom>
          <a:noFill/>
        </p:spPr>
        <p:txBody>
          <a:bodyPr wrap="none" rtlCol="0">
            <a:spAutoFit/>
          </a:bodyPr>
          <a:lstStyle/>
          <a:p>
            <a:r>
              <a:rPr lang="nl-NL" err="1"/>
              <a:t>Minnaert</a:t>
            </a:r>
            <a:r>
              <a:rPr lang="nl-NL"/>
              <a:t> (2005)</a:t>
            </a:r>
            <a:endParaRPr lang="en-US"/>
          </a:p>
        </p:txBody>
      </p:sp>
    </p:spTree>
    <p:extLst>
      <p:ext uri="{BB962C8B-B14F-4D97-AF65-F5344CB8AC3E}">
        <p14:creationId xmlns:p14="http://schemas.microsoft.com/office/powerpoint/2010/main" val="357163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1000"/>
                                        <p:tgtEl>
                                          <p:spTgt spid="4">
                                            <p:txEl>
                                              <p:pRg st="4" end="4"/>
                                            </p:txEl>
                                          </p:spTgt>
                                        </p:tgtEl>
                                      </p:cBhvr>
                                    </p:animEffect>
                                    <p:anim calcmode="lin" valueType="num">
                                      <p:cBhvr>
                                        <p:cTn id="2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1000"/>
                                        <p:tgtEl>
                                          <p:spTgt spid="4">
                                            <p:txEl>
                                              <p:pRg st="5" end="5"/>
                                            </p:txEl>
                                          </p:spTgt>
                                        </p:tgtEl>
                                      </p:cBhvr>
                                    </p:animEffect>
                                    <p:anim calcmode="lin" valueType="num">
                                      <p:cBhvr>
                                        <p:cTn id="3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1000"/>
                                        <p:tgtEl>
                                          <p:spTgt spid="4">
                                            <p:txEl>
                                              <p:pRg st="6" end="6"/>
                                            </p:txEl>
                                          </p:spTgt>
                                        </p:tgtEl>
                                      </p:cBhvr>
                                    </p:animEffect>
                                    <p:anim calcmode="lin" valueType="num">
                                      <p:cBhvr>
                                        <p:cTn id="3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457200" y="704850"/>
            <a:ext cx="8229600" cy="636588"/>
          </a:xfrm>
        </p:spPr>
        <p:txBody>
          <a:bodyPr>
            <a:normAutofit/>
          </a:bodyPr>
          <a:lstStyle/>
          <a:p>
            <a:pPr algn="ctr" eaLnBrk="1" hangingPunct="1"/>
            <a:r>
              <a:rPr lang="en-US" altLang="en-US" sz="4000" dirty="0"/>
              <a:t>Support by the environment</a:t>
            </a:r>
          </a:p>
        </p:txBody>
      </p:sp>
      <p:sp>
        <p:nvSpPr>
          <p:cNvPr id="5123" name="Espace réservé du contenu 2"/>
          <p:cNvSpPr>
            <a:spLocks noGrp="1"/>
          </p:cNvSpPr>
          <p:nvPr>
            <p:ph idx="1"/>
          </p:nvPr>
        </p:nvSpPr>
        <p:spPr>
          <a:xfrm>
            <a:off x="457200" y="1484313"/>
            <a:ext cx="8229600" cy="4840287"/>
          </a:xfrm>
        </p:spPr>
        <p:txBody>
          <a:bodyPr/>
          <a:lstStyle/>
          <a:p>
            <a:pPr eaLnBrk="1" hangingPunct="1">
              <a:buFont typeface="Wingdings 2" pitchFamily="18" charset="2"/>
              <a:buNone/>
            </a:pPr>
            <a:endParaRPr lang="fr-BE" altLang="en-US" sz="1200"/>
          </a:p>
          <a:p>
            <a:r>
              <a:rPr lang="en-US" altLang="en-US" sz="2400">
                <a:solidFill>
                  <a:schemeClr val="accent1"/>
                </a:solidFill>
              </a:rPr>
              <a:t>Structure </a:t>
            </a:r>
            <a:r>
              <a:rPr lang="en-US" altLang="en-US" sz="1800"/>
              <a:t>=</a:t>
            </a:r>
            <a:r>
              <a:rPr lang="en-US" altLang="en-US"/>
              <a:t> </a:t>
            </a:r>
            <a:r>
              <a:rPr lang="en-US" altLang="en-US" sz="1800"/>
              <a:t>amount and clarity of information given to students about the way to achieve teacher’s expectations and desired educational outcomes </a:t>
            </a:r>
            <a:r>
              <a:rPr lang="en-US" altLang="en-US" sz="1600">
                <a:solidFill>
                  <a:schemeClr val="accent1"/>
                </a:solidFill>
              </a:rPr>
              <a:t>(Jang et al., 2010; Skinner &amp; Belmont, 1993)</a:t>
            </a:r>
          </a:p>
          <a:p>
            <a:endParaRPr lang="en-US" altLang="en-US" sz="1600">
              <a:solidFill>
                <a:schemeClr val="accent1"/>
              </a:solidFill>
            </a:endParaRPr>
          </a:p>
          <a:p>
            <a:r>
              <a:rPr lang="en-US" altLang="en-US" sz="2400">
                <a:solidFill>
                  <a:schemeClr val="accent1"/>
                </a:solidFill>
              </a:rPr>
              <a:t>Autonomy-support </a:t>
            </a:r>
            <a:r>
              <a:rPr lang="en-US" altLang="en-US" sz="1600"/>
              <a:t>= </a:t>
            </a:r>
            <a:r>
              <a:rPr lang="en-US" altLang="en-US" sz="1800"/>
              <a:t>allowing students to act according to their personal values and interests, so that it provides them a sense of volition and psychological freedom </a:t>
            </a:r>
            <a:r>
              <a:rPr lang="en-US" altLang="en-US" sz="1600">
                <a:solidFill>
                  <a:schemeClr val="accent1"/>
                </a:solidFill>
              </a:rPr>
              <a:t>(Reeve, 2009)</a:t>
            </a:r>
          </a:p>
          <a:p>
            <a:pPr algn="r" eaLnBrk="1" hangingPunct="1">
              <a:buFont typeface="Wingdings 2" pitchFamily="18" charset="2"/>
              <a:buNone/>
            </a:pPr>
            <a:r>
              <a:rPr lang="en-US" altLang="en-US" sz="1200"/>
              <a:t> </a:t>
            </a:r>
          </a:p>
          <a:p>
            <a:pPr eaLnBrk="1" hangingPunct="1"/>
            <a:r>
              <a:rPr lang="en-US" altLang="en-US" sz="2400">
                <a:solidFill>
                  <a:schemeClr val="accent1"/>
                </a:solidFill>
              </a:rPr>
              <a:t>Involvement</a:t>
            </a:r>
            <a:r>
              <a:rPr lang="en-US" altLang="en-US"/>
              <a:t> </a:t>
            </a:r>
            <a:r>
              <a:rPr lang="en-US" altLang="en-US" sz="1800"/>
              <a:t>= the  extent to  which teachers show positive interest in students by trying to know more about them, taking time for them, etc. </a:t>
            </a:r>
            <a:r>
              <a:rPr lang="en-US" altLang="en-US" sz="1600">
                <a:solidFill>
                  <a:schemeClr val="accent1"/>
                </a:solidFill>
              </a:rPr>
              <a:t>(Skinner &amp; Belmont, 1993; Skinner, Wellborn &amp; Connell, 1990</a:t>
            </a:r>
            <a:r>
              <a:rPr lang="en-US" altLang="en-US" sz="1600">
                <a:solidFill>
                  <a:schemeClr val="accent1"/>
                </a:solidFill>
                <a:latin typeface="Times New Roman" pitchFamily="18" charset="0"/>
              </a:rPr>
              <a:t>)</a:t>
            </a:r>
          </a:p>
        </p:txBody>
      </p:sp>
    </p:spTree>
    <p:extLst>
      <p:ext uri="{BB962C8B-B14F-4D97-AF65-F5344CB8AC3E}">
        <p14:creationId xmlns:p14="http://schemas.microsoft.com/office/powerpoint/2010/main" val="2317214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08000" y="680597"/>
            <a:ext cx="7560000" cy="648071"/>
          </a:xfrm>
        </p:spPr>
        <p:txBody>
          <a:bodyPr>
            <a:normAutofit/>
          </a:bodyPr>
          <a:lstStyle/>
          <a:p>
            <a:r>
              <a:rPr lang="nl-NL" sz="2800" dirty="0"/>
              <a:t>Questionnaire Learning Environment  </a:t>
            </a:r>
            <a:r>
              <a:rPr lang="nl-NL" sz="1600" dirty="0"/>
              <a:t>(</a:t>
            </a:r>
            <a:r>
              <a:rPr lang="nl-NL" sz="1600" dirty="0" err="1"/>
              <a:t>Belmont</a:t>
            </a:r>
            <a:r>
              <a:rPr lang="nl-NL" sz="1600" dirty="0"/>
              <a:t>, 1992)</a:t>
            </a:r>
            <a:endParaRPr lang="nl-NL" sz="2800" dirty="0"/>
          </a:p>
        </p:txBody>
      </p:sp>
      <p:sp>
        <p:nvSpPr>
          <p:cNvPr id="3" name="Tijdelijke aanduiding voor inhoud 2"/>
          <p:cNvSpPr>
            <a:spLocks noGrp="1"/>
          </p:cNvSpPr>
          <p:nvPr>
            <p:ph idx="1"/>
          </p:nvPr>
        </p:nvSpPr>
        <p:spPr>
          <a:xfrm>
            <a:off x="1008000" y="1844824"/>
            <a:ext cx="7560000" cy="4235798"/>
          </a:xfrm>
        </p:spPr>
        <p:txBody>
          <a:bodyPr>
            <a:normAutofit/>
          </a:bodyPr>
          <a:lstStyle/>
          <a:p>
            <a:pPr marL="0" indent="0">
              <a:buNone/>
            </a:pPr>
            <a:r>
              <a:rPr lang="en-US" sz="2000" dirty="0"/>
              <a:t>Questionnaire to find out the extent to which you meet students’ basic psychological needs</a:t>
            </a:r>
          </a:p>
          <a:p>
            <a:endParaRPr lang="en-US" sz="2000" dirty="0"/>
          </a:p>
          <a:p>
            <a:r>
              <a:rPr lang="en-US" sz="2000" dirty="0"/>
              <a:t>Fill out the questionnaire.</a:t>
            </a:r>
          </a:p>
          <a:p>
            <a:r>
              <a:rPr lang="en-US" sz="2000" dirty="0"/>
              <a:t>What is your score?</a:t>
            </a:r>
          </a:p>
          <a:p>
            <a:r>
              <a:rPr lang="en-US" sz="2000" dirty="0"/>
              <a:t>To what extent do you meet students’ basic need for:</a:t>
            </a:r>
          </a:p>
          <a:p>
            <a:pPr lvl="1"/>
            <a:r>
              <a:rPr lang="en-US" sz="1600" dirty="0"/>
              <a:t>Competence</a:t>
            </a:r>
          </a:p>
          <a:p>
            <a:pPr lvl="1"/>
            <a:r>
              <a:rPr lang="en-US" sz="1600" dirty="0"/>
              <a:t>Autonomy</a:t>
            </a:r>
          </a:p>
          <a:p>
            <a:pPr lvl="1"/>
            <a:r>
              <a:rPr lang="en-US" sz="1600" dirty="0"/>
              <a:t>Relatedness</a:t>
            </a:r>
          </a:p>
          <a:p>
            <a:r>
              <a:rPr lang="en-US" sz="2000" dirty="0"/>
              <a:t>Compare your results with those of your colleagues</a:t>
            </a:r>
          </a:p>
          <a:p>
            <a:r>
              <a:rPr lang="en-US" sz="2000" dirty="0"/>
              <a:t>What is your conclusion?</a:t>
            </a:r>
          </a:p>
          <a:p>
            <a:r>
              <a:rPr lang="en-US" sz="2000" dirty="0"/>
              <a:t>What can you do to stimulate your students to learn?</a:t>
            </a:r>
          </a:p>
          <a:p>
            <a:endParaRPr lang="en-US" sz="2000" dirty="0"/>
          </a:p>
          <a:p>
            <a:endParaRPr lang="en-US" sz="2000" dirty="0"/>
          </a:p>
        </p:txBody>
      </p:sp>
    </p:spTree>
    <p:extLst>
      <p:ext uri="{BB962C8B-B14F-4D97-AF65-F5344CB8AC3E}">
        <p14:creationId xmlns:p14="http://schemas.microsoft.com/office/powerpoint/2010/main" val="1240471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6277" y="282698"/>
            <a:ext cx="8330826" cy="576064"/>
          </a:xfrm>
        </p:spPr>
        <p:txBody>
          <a:bodyPr>
            <a:noAutofit/>
          </a:bodyPr>
          <a:lstStyle/>
          <a:p>
            <a:r>
              <a:rPr lang="nl-NL" sz="2300" dirty="0" err="1"/>
              <a:t>Motivating</a:t>
            </a:r>
            <a:r>
              <a:rPr lang="nl-NL" sz="2300" dirty="0"/>
              <a:t> </a:t>
            </a:r>
            <a:r>
              <a:rPr lang="nl-NL" sz="2300" dirty="0" err="1"/>
              <a:t>learning</a:t>
            </a:r>
            <a:r>
              <a:rPr lang="nl-NL" sz="2300" dirty="0"/>
              <a:t> environment </a:t>
            </a:r>
            <a:r>
              <a:rPr lang="nl-NL" sz="2300" dirty="0" err="1"/>
              <a:t>by</a:t>
            </a:r>
            <a:r>
              <a:rPr lang="nl-NL" sz="2300" dirty="0"/>
              <a:t> </a:t>
            </a:r>
            <a:r>
              <a:rPr lang="nl-NL" sz="2300" dirty="0" err="1"/>
              <a:t>motivating</a:t>
            </a:r>
            <a:r>
              <a:rPr lang="nl-NL" sz="2300" dirty="0"/>
              <a:t> teaching </a:t>
            </a:r>
            <a:r>
              <a:rPr lang="nl-NL" sz="2300" dirty="0" err="1"/>
              <a:t>styles</a:t>
            </a:r>
            <a:endParaRPr lang="en-US" sz="2300" dirty="0"/>
          </a:p>
        </p:txBody>
      </p:sp>
      <p:sp>
        <p:nvSpPr>
          <p:cNvPr id="3" name="Tijdelijke aanduiding voor tekst 2"/>
          <p:cNvSpPr>
            <a:spLocks noGrp="1"/>
          </p:cNvSpPr>
          <p:nvPr>
            <p:ph type="body" sz="quarter" idx="10"/>
          </p:nvPr>
        </p:nvSpPr>
        <p:spPr>
          <a:xfrm>
            <a:off x="179512" y="1340768"/>
            <a:ext cx="8388227" cy="4743231"/>
          </a:xfrm>
        </p:spPr>
        <p:txBody>
          <a:bodyPr/>
          <a:lstStyle/>
          <a:p>
            <a:r>
              <a:rPr lang="nl-NL" dirty="0"/>
              <a:t> </a:t>
            </a:r>
            <a:endParaRPr lang="en-US" dirty="0"/>
          </a:p>
        </p:txBody>
      </p:sp>
      <p:sp>
        <p:nvSpPr>
          <p:cNvPr id="5" name="Rechthoek 4"/>
          <p:cNvSpPr/>
          <p:nvPr/>
        </p:nvSpPr>
        <p:spPr bwMode="auto">
          <a:xfrm>
            <a:off x="236912" y="870778"/>
            <a:ext cx="8349295" cy="1692771"/>
          </a:xfrm>
          <a:prstGeom prst="rect">
            <a:avLst/>
          </a:prstGeom>
          <a:ln w="28575">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1600" i="0" u="none" strike="noStrike" cap="none" normalizeH="0" baseline="0" dirty="0">
                <a:ln>
                  <a:noFill/>
                </a:ln>
                <a:solidFill>
                  <a:schemeClr val="tx1"/>
                </a:solidFill>
                <a:effectLst/>
                <a:latin typeface="Comic Sans MS" panose="030F0702030302020204" pitchFamily="66" charset="0"/>
                <a:ea typeface="ＭＳ Ｐゴシック" pitchFamily="1" charset="-128"/>
              </a:rPr>
              <a:t>Structure by</a:t>
            </a:r>
            <a:r>
              <a:rPr lang="en-US" sz="1600" dirty="0">
                <a:solidFill>
                  <a:schemeClr val="tx1"/>
                </a:solidFill>
                <a:latin typeface="Comic Sans MS" panose="030F0702030302020204" pitchFamily="66" charset="0"/>
                <a:ea typeface="ＭＳ Ｐゴシック" pitchFamily="1" charset="-128"/>
              </a:rPr>
              <a:t>: 	clear defined rules and clear communication about expectations 		and desired outcomes</a:t>
            </a:r>
          </a:p>
          <a:p>
            <a:pPr marL="0" marR="0" indent="0" defTabSz="914400" rtl="0" eaLnBrk="1" fontAlgn="base" latinLnBrk="0" hangingPunct="1">
              <a:lnSpc>
                <a:spcPct val="100000"/>
              </a:lnSpc>
              <a:spcBef>
                <a:spcPct val="50000"/>
              </a:spcBef>
              <a:spcAft>
                <a:spcPct val="0"/>
              </a:spcAft>
              <a:buClrTx/>
              <a:buSzTx/>
              <a:buFontTx/>
              <a:buNone/>
              <a:tabLst/>
            </a:pPr>
            <a:r>
              <a:rPr lang="en-US" sz="1600" dirty="0">
                <a:solidFill>
                  <a:schemeClr val="tx1"/>
                </a:solidFill>
                <a:latin typeface="Comic Sans MS" panose="030F0702030302020204" pitchFamily="66" charset="0"/>
                <a:ea typeface="ＭＳ Ｐゴシック" pitchFamily="1" charset="-128"/>
              </a:rPr>
              <a:t>  	               clearly stated procedures and orderly classroom environment</a:t>
            </a:r>
          </a:p>
          <a:p>
            <a:pPr marL="0" marR="0" indent="0" defTabSz="914400" rtl="0" eaLnBrk="1" fontAlgn="base" latinLnBrk="0" hangingPunct="1">
              <a:lnSpc>
                <a:spcPct val="100000"/>
              </a:lnSpc>
              <a:spcBef>
                <a:spcPct val="50000"/>
              </a:spcBef>
              <a:spcAft>
                <a:spcPct val="0"/>
              </a:spcAft>
              <a:buClrTx/>
              <a:buSzTx/>
              <a:buFontTx/>
              <a:buNone/>
              <a:tabLst/>
            </a:pPr>
            <a:r>
              <a:rPr kumimoji="0" lang="en-US" sz="1600" i="0" u="none" strike="noStrike" cap="none" normalizeH="0" baseline="0" dirty="0">
                <a:ln>
                  <a:noFill/>
                </a:ln>
                <a:solidFill>
                  <a:schemeClr val="tx1"/>
                </a:solidFill>
                <a:effectLst/>
                <a:latin typeface="Comic Sans MS" panose="030F0702030302020204" pitchFamily="66" charset="0"/>
                <a:ea typeface="ＭＳ Ｐゴシック" pitchFamily="1" charset="-128"/>
              </a:rPr>
              <a:t>		clear communication</a:t>
            </a:r>
            <a:r>
              <a:rPr kumimoji="0" lang="en-US" sz="1600" i="0" u="none" strike="noStrike" cap="none" normalizeH="0" dirty="0">
                <a:ln>
                  <a:noFill/>
                </a:ln>
                <a:solidFill>
                  <a:schemeClr val="tx1"/>
                </a:solidFill>
                <a:effectLst/>
                <a:latin typeface="Comic Sans MS" panose="030F0702030302020204" pitchFamily="66" charset="0"/>
                <a:ea typeface="ＭＳ Ｐゴシック" pitchFamily="1" charset="-128"/>
              </a:rPr>
              <a:t> about goals and meaningfulness /utility</a:t>
            </a:r>
          </a:p>
          <a:p>
            <a:pPr marL="0" marR="0" indent="0" defTabSz="914400" rtl="0" eaLnBrk="1" fontAlgn="base" latinLnBrk="0" hangingPunct="1">
              <a:lnSpc>
                <a:spcPct val="100000"/>
              </a:lnSpc>
              <a:spcBef>
                <a:spcPct val="50000"/>
              </a:spcBef>
              <a:spcAft>
                <a:spcPct val="0"/>
              </a:spcAft>
              <a:buClrTx/>
              <a:buSzTx/>
              <a:buFontTx/>
              <a:buNone/>
              <a:tabLst/>
            </a:pPr>
            <a:r>
              <a:rPr lang="en-US" sz="1600" baseline="0" dirty="0">
                <a:solidFill>
                  <a:schemeClr val="tx1"/>
                </a:solidFill>
                <a:latin typeface="Comic Sans MS" panose="030F0702030302020204" pitchFamily="66" charset="0"/>
                <a:ea typeface="ＭＳ Ｐゴシック" pitchFamily="1" charset="-128"/>
              </a:rPr>
              <a:t>		adapting to students’ level</a:t>
            </a:r>
            <a:endParaRPr kumimoji="0" lang="en-US" sz="1600" i="0" u="none" strike="noStrike" cap="none" normalizeH="0" baseline="0" dirty="0">
              <a:ln>
                <a:noFill/>
              </a:ln>
              <a:solidFill>
                <a:schemeClr val="tx1"/>
              </a:solidFill>
              <a:effectLst/>
              <a:latin typeface="Comic Sans MS" panose="030F0702030302020204" pitchFamily="66" charset="0"/>
              <a:ea typeface="ＭＳ Ｐゴシック" pitchFamily="1" charset="-128"/>
            </a:endParaRPr>
          </a:p>
        </p:txBody>
      </p:sp>
      <p:sp>
        <p:nvSpPr>
          <p:cNvPr id="6" name="Rechthoek 5"/>
          <p:cNvSpPr/>
          <p:nvPr/>
        </p:nvSpPr>
        <p:spPr bwMode="auto">
          <a:xfrm>
            <a:off x="236911" y="2652722"/>
            <a:ext cx="8340191" cy="2062103"/>
          </a:xfrm>
          <a:prstGeom prst="rect">
            <a:avLst/>
          </a:prstGeom>
          <a:ln w="28575">
            <a:solidFill>
              <a:schemeClr val="accent3">
                <a:lumMod val="75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spcBef>
                <a:spcPct val="50000"/>
              </a:spcBef>
              <a:spcAft>
                <a:spcPct val="0"/>
              </a:spcAft>
              <a:buClrTx/>
              <a:buSzTx/>
              <a:buFontTx/>
              <a:buNone/>
              <a:tabLst/>
            </a:pPr>
            <a:r>
              <a:rPr kumimoji="0" lang="en-US" sz="1600" i="0" u="none" strike="noStrike" cap="none" normalizeH="0" baseline="0" dirty="0">
                <a:ln>
                  <a:noFill/>
                </a:ln>
                <a:solidFill>
                  <a:schemeClr val="tx1"/>
                </a:solidFill>
                <a:effectLst/>
                <a:latin typeface="Comic Sans MS" panose="030F0702030302020204" pitchFamily="66" charset="0"/>
                <a:ea typeface="ＭＳ Ｐゴシック" pitchFamily="1" charset="-128"/>
              </a:rPr>
              <a:t>Autonomy- 	emphasizing </a:t>
            </a:r>
            <a:r>
              <a:rPr lang="en-US" sz="1600" dirty="0">
                <a:solidFill>
                  <a:schemeClr val="tx1"/>
                </a:solidFill>
                <a:latin typeface="Comic Sans MS" panose="030F0702030302020204" pitchFamily="66" charset="0"/>
                <a:ea typeface="ＭＳ Ｐゴシック" pitchFamily="1" charset="-128"/>
              </a:rPr>
              <a:t>‘</a:t>
            </a:r>
            <a:r>
              <a:rPr kumimoji="0" lang="en-US" sz="1600" i="0" u="none" strike="noStrike" cap="none" normalizeH="0" baseline="0" dirty="0">
                <a:ln>
                  <a:noFill/>
                </a:ln>
                <a:solidFill>
                  <a:schemeClr val="tx1"/>
                </a:solidFill>
                <a:effectLst/>
                <a:latin typeface="Comic Sans MS" panose="030F0702030302020204" pitchFamily="66" charset="0"/>
                <a:ea typeface="ＭＳ Ｐゴシック" pitchFamily="1" charset="-128"/>
              </a:rPr>
              <a:t>mastery’ goals (</a:t>
            </a:r>
            <a:r>
              <a:rPr lang="en-US" sz="1600" dirty="0">
                <a:solidFill>
                  <a:schemeClr val="tx1"/>
                </a:solidFill>
                <a:latin typeface="Comic Sans MS" panose="030F0702030302020204" pitchFamily="66" charset="0"/>
                <a:ea typeface="ＭＳ Ｐゴシック" pitchFamily="1" charset="-128"/>
              </a:rPr>
              <a:t>task</a:t>
            </a:r>
            <a:r>
              <a:rPr kumimoji="0" lang="en-US" sz="1600" i="0" u="none" strike="noStrike" cap="none" normalizeH="0" baseline="0" dirty="0">
                <a:ln>
                  <a:noFill/>
                </a:ln>
                <a:solidFill>
                  <a:schemeClr val="tx1"/>
                </a:solidFill>
                <a:effectLst/>
                <a:latin typeface="Comic Sans MS" panose="030F0702030302020204" pitchFamily="66" charset="0"/>
                <a:ea typeface="ＭＳ Ｐゴシック" pitchFamily="1" charset="-128"/>
              </a:rPr>
              <a:t> orientation)</a:t>
            </a:r>
          </a:p>
          <a:p>
            <a:pPr fontAlgn="base">
              <a:spcBef>
                <a:spcPct val="50000"/>
              </a:spcBef>
              <a:spcAft>
                <a:spcPct val="0"/>
              </a:spcAft>
            </a:pPr>
            <a:r>
              <a:rPr lang="en-US" sz="1600" dirty="0">
                <a:solidFill>
                  <a:schemeClr val="tx1"/>
                </a:solidFill>
                <a:latin typeface="Comic Sans MS" panose="030F0702030302020204" pitchFamily="66" charset="0"/>
                <a:ea typeface="ＭＳ Ｐゴシック" pitchFamily="1" charset="-128"/>
              </a:rPr>
              <a:t>support by: 	offering choices, taking into account individual differences 		between students </a:t>
            </a:r>
          </a:p>
          <a:p>
            <a:pPr marL="0" marR="0" indent="0" defTabSz="914400" rtl="0" eaLnBrk="1" fontAlgn="base" latinLnBrk="0" hangingPunct="1">
              <a:spcBef>
                <a:spcPct val="50000"/>
              </a:spcBef>
              <a:spcAft>
                <a:spcPct val="0"/>
              </a:spcAft>
              <a:buClrTx/>
              <a:buSzTx/>
              <a:buFontTx/>
              <a:buNone/>
              <a:tabLst/>
            </a:pPr>
            <a:r>
              <a:rPr kumimoji="0" lang="en-US" sz="1600" i="0" u="none" strike="noStrike" cap="none" normalizeH="0" baseline="0" dirty="0">
                <a:ln>
                  <a:noFill/>
                </a:ln>
                <a:solidFill>
                  <a:schemeClr val="tx1"/>
                </a:solidFill>
                <a:effectLst/>
                <a:latin typeface="Comic Sans MS" panose="030F0702030302020204" pitchFamily="66" charset="0"/>
                <a:ea typeface="ＭＳ Ｐゴシック" pitchFamily="1" charset="-128"/>
              </a:rPr>
              <a:t>		a responsive/encouraging and supportive teaching approach</a:t>
            </a:r>
          </a:p>
          <a:p>
            <a:pPr marL="0" marR="0" indent="0" defTabSz="914400" rtl="0" eaLnBrk="1" fontAlgn="base" latinLnBrk="0" hangingPunct="1">
              <a:spcBef>
                <a:spcPct val="50000"/>
              </a:spcBef>
              <a:spcAft>
                <a:spcPct val="0"/>
              </a:spcAft>
              <a:buClrTx/>
              <a:buSzTx/>
              <a:buFontTx/>
              <a:buNone/>
              <a:tabLst/>
            </a:pPr>
            <a:r>
              <a:rPr lang="en-US" sz="1600" dirty="0">
                <a:solidFill>
                  <a:schemeClr val="tx1"/>
                </a:solidFill>
                <a:latin typeface="Comic Sans MS" panose="030F0702030302020204" pitchFamily="66" charset="0"/>
                <a:ea typeface="ＭＳ Ｐゴシック" pitchFamily="1" charset="-128"/>
              </a:rPr>
              <a:t>		showing respect for students’ opinion</a:t>
            </a:r>
          </a:p>
          <a:p>
            <a:pPr marL="0" marR="0" indent="0" defTabSz="914400" rtl="0" eaLnBrk="1" fontAlgn="base" latinLnBrk="0" hangingPunct="1">
              <a:spcBef>
                <a:spcPct val="50000"/>
              </a:spcBef>
              <a:spcAft>
                <a:spcPct val="0"/>
              </a:spcAft>
              <a:buClrTx/>
              <a:buSzTx/>
              <a:buFontTx/>
              <a:buNone/>
              <a:tabLst/>
            </a:pPr>
            <a:r>
              <a:rPr kumimoji="0" lang="en-US" sz="1600" i="0" u="none" strike="noStrike" cap="none" normalizeH="0" baseline="0" dirty="0">
                <a:ln>
                  <a:noFill/>
                </a:ln>
                <a:solidFill>
                  <a:schemeClr val="tx1"/>
                </a:solidFill>
                <a:effectLst/>
                <a:latin typeface="Comic Sans MS" panose="030F0702030302020204" pitchFamily="66" charset="0"/>
                <a:ea typeface="ＭＳ Ｐゴシック" pitchFamily="1" charset="-128"/>
              </a:rPr>
              <a:t>		explaining the relevance of the content</a:t>
            </a:r>
          </a:p>
        </p:txBody>
      </p:sp>
      <p:sp>
        <p:nvSpPr>
          <p:cNvPr id="7" name="Rechthoek 6"/>
          <p:cNvSpPr/>
          <p:nvPr/>
        </p:nvSpPr>
        <p:spPr bwMode="auto">
          <a:xfrm>
            <a:off x="236912" y="4943183"/>
            <a:ext cx="8349295" cy="1446550"/>
          </a:xfrm>
          <a:prstGeom prst="rect">
            <a:avLst/>
          </a:prstGeom>
          <a:ln w="28575">
            <a:solidFill>
              <a:srgbClr val="8E166A"/>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1600" i="0" u="none" strike="noStrike" cap="none" normalizeH="0" baseline="0" dirty="0">
                <a:ln>
                  <a:noFill/>
                </a:ln>
                <a:solidFill>
                  <a:schemeClr val="tx1"/>
                </a:solidFill>
                <a:effectLst/>
                <a:latin typeface="Comic Sans MS" panose="030F0702030302020204" pitchFamily="66" charset="0"/>
                <a:ea typeface="ＭＳ Ｐゴシック" pitchFamily="1" charset="-128"/>
              </a:rPr>
              <a:t>Involvement 	showing interest</a:t>
            </a:r>
            <a:r>
              <a:rPr kumimoji="0" lang="en-US" sz="1600" i="0" u="none" strike="noStrike" cap="none" normalizeH="0" dirty="0">
                <a:ln>
                  <a:noFill/>
                </a:ln>
                <a:solidFill>
                  <a:schemeClr val="tx1"/>
                </a:solidFill>
                <a:effectLst/>
                <a:latin typeface="Comic Sans MS" panose="030F0702030302020204" pitchFamily="66" charset="0"/>
                <a:ea typeface="ＭＳ Ｐゴシック" pitchFamily="1" charset="-128"/>
              </a:rPr>
              <a:t> for</a:t>
            </a:r>
            <a:r>
              <a:rPr kumimoji="0" lang="en-US" sz="1600" i="0" u="none" strike="noStrike" cap="none" normalizeH="0" baseline="0" dirty="0">
                <a:ln>
                  <a:noFill/>
                </a:ln>
                <a:solidFill>
                  <a:schemeClr val="tx1"/>
                </a:solidFill>
                <a:effectLst/>
                <a:latin typeface="Comic Sans MS" panose="030F0702030302020204" pitchFamily="66" charset="0"/>
                <a:ea typeface="ＭＳ Ｐゴシック" pitchFamily="1" charset="-128"/>
              </a:rPr>
              <a:t> students’ activities</a:t>
            </a:r>
            <a:endParaRPr kumimoji="0" lang="en-US" sz="1600" i="0" u="none" strike="noStrike" cap="none" normalizeH="0" dirty="0">
              <a:ln>
                <a:noFill/>
              </a:ln>
              <a:solidFill>
                <a:schemeClr val="tx1"/>
              </a:solidFill>
              <a:effectLst/>
              <a:latin typeface="Comic Sans MS" panose="030F0702030302020204" pitchFamily="66" charset="0"/>
              <a:ea typeface="ＭＳ Ｐゴシック" pitchFamily="1" charset="-128"/>
            </a:endParaRPr>
          </a:p>
          <a:p>
            <a:pPr marL="0" marR="0" indent="0" defTabSz="914400" rtl="0" eaLnBrk="1" fontAlgn="base" latinLnBrk="0" hangingPunct="1">
              <a:lnSpc>
                <a:spcPct val="100000"/>
              </a:lnSpc>
              <a:spcBef>
                <a:spcPct val="50000"/>
              </a:spcBef>
              <a:spcAft>
                <a:spcPct val="0"/>
              </a:spcAft>
              <a:buClrTx/>
              <a:buSzTx/>
              <a:buFontTx/>
              <a:buNone/>
              <a:tabLst/>
            </a:pPr>
            <a:r>
              <a:rPr lang="en-US" sz="1600" dirty="0">
                <a:solidFill>
                  <a:schemeClr val="tx1"/>
                </a:solidFill>
                <a:latin typeface="Comic Sans MS" panose="030F0702030302020204" pitchFamily="66" charset="0"/>
                <a:ea typeface="ＭＳ Ｐゴシック" pitchFamily="1" charset="-128"/>
              </a:rPr>
              <a:t>by:		paying attention to and spending time with all students</a:t>
            </a:r>
          </a:p>
          <a:p>
            <a:pPr marL="0" marR="0" indent="0" defTabSz="914400" rtl="0" eaLnBrk="1" fontAlgn="base" latinLnBrk="0" hangingPunct="1">
              <a:lnSpc>
                <a:spcPct val="100000"/>
              </a:lnSpc>
              <a:spcBef>
                <a:spcPct val="50000"/>
              </a:spcBef>
              <a:spcAft>
                <a:spcPct val="0"/>
              </a:spcAft>
              <a:buClrTx/>
              <a:buSzTx/>
              <a:buFontTx/>
              <a:buNone/>
              <a:tabLst/>
            </a:pPr>
            <a:r>
              <a:rPr kumimoji="0" lang="en-US" sz="1600" i="0" u="none" strike="noStrike" cap="none" normalizeH="0" baseline="0" dirty="0">
                <a:ln>
                  <a:noFill/>
                </a:ln>
                <a:solidFill>
                  <a:schemeClr val="tx1"/>
                </a:solidFill>
                <a:effectLst/>
                <a:latin typeface="Comic Sans MS" panose="030F0702030302020204" pitchFamily="66" charset="0"/>
                <a:ea typeface="ＭＳ Ｐゴシック" pitchFamily="1" charset="-128"/>
              </a:rPr>
              <a:t>		trusting students in their sincerity and commitment to school</a:t>
            </a:r>
            <a:endParaRPr kumimoji="0" lang="en-US" sz="1600" i="0" u="none" strike="noStrike" cap="none" normalizeH="0" dirty="0">
              <a:ln>
                <a:noFill/>
              </a:ln>
              <a:solidFill>
                <a:schemeClr val="tx1"/>
              </a:solidFill>
              <a:effectLst/>
              <a:latin typeface="Comic Sans MS" panose="030F0702030302020204" pitchFamily="66" charset="0"/>
              <a:ea typeface="ＭＳ Ｐゴシック" pitchFamily="1" charset="-128"/>
            </a:endParaRPr>
          </a:p>
          <a:p>
            <a:pPr marL="0" marR="0" indent="0" defTabSz="914400" rtl="0" eaLnBrk="1" fontAlgn="base" latinLnBrk="0" hangingPunct="1">
              <a:lnSpc>
                <a:spcPct val="100000"/>
              </a:lnSpc>
              <a:spcBef>
                <a:spcPct val="50000"/>
              </a:spcBef>
              <a:spcAft>
                <a:spcPct val="0"/>
              </a:spcAft>
              <a:buClrTx/>
              <a:buSzTx/>
              <a:buFontTx/>
              <a:buNone/>
              <a:tabLst/>
            </a:pPr>
            <a:r>
              <a:rPr lang="en-US" sz="1600" baseline="0" dirty="0">
                <a:solidFill>
                  <a:schemeClr val="tx1"/>
                </a:solidFill>
                <a:latin typeface="Comic Sans MS" panose="030F0702030302020204" pitchFamily="66" charset="0"/>
                <a:ea typeface="ＭＳ Ｐゴシック" pitchFamily="1" charset="-128"/>
              </a:rPr>
              <a:t>		knowing students’ name</a:t>
            </a:r>
            <a:endParaRPr kumimoji="0" lang="en-US" sz="1600" i="0" u="none" strike="noStrike" cap="none" normalizeH="0" baseline="0" dirty="0">
              <a:ln>
                <a:noFill/>
              </a:ln>
              <a:solidFill>
                <a:schemeClr val="tx1"/>
              </a:solidFill>
              <a:effectLst/>
              <a:latin typeface="Comic Sans MS" panose="030F0702030302020204" pitchFamily="66" charset="0"/>
              <a:ea typeface="ＭＳ Ｐゴシック" pitchFamily="1" charset="-128"/>
            </a:endParaRPr>
          </a:p>
        </p:txBody>
      </p:sp>
      <p:sp>
        <p:nvSpPr>
          <p:cNvPr id="8" name="Rechthoek 7"/>
          <p:cNvSpPr/>
          <p:nvPr/>
        </p:nvSpPr>
        <p:spPr bwMode="auto">
          <a:xfrm>
            <a:off x="445337" y="1924402"/>
            <a:ext cx="1008113" cy="477054"/>
          </a:xfrm>
          <a:prstGeom prst="rect">
            <a:avLst/>
          </a:prstGeom>
          <a:ln w="28575">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nl-NL" sz="400" i="0" u="none" strike="noStrike" cap="none" normalizeH="0" baseline="0" dirty="0">
              <a:ln>
                <a:noFill/>
              </a:ln>
              <a:solidFill>
                <a:schemeClr val="tx1"/>
              </a:solidFill>
              <a:effectLst/>
              <a:latin typeface="Comic Sans MS" panose="030F0702030302020204" pitchFamily="66" charset="0"/>
              <a:ea typeface="ＭＳ Ｐゴシック" pitchFamily="1" charset="-128"/>
            </a:endParaRPr>
          </a:p>
          <a:p>
            <a:pPr marL="0" marR="0" indent="0" algn="ctr" defTabSz="914400" rtl="0" eaLnBrk="1" fontAlgn="base" latinLnBrk="0" hangingPunct="1">
              <a:lnSpc>
                <a:spcPct val="100000"/>
              </a:lnSpc>
              <a:spcBef>
                <a:spcPct val="50000"/>
              </a:spcBef>
              <a:spcAft>
                <a:spcPct val="0"/>
              </a:spcAft>
              <a:buClrTx/>
              <a:buSzTx/>
              <a:buFontTx/>
              <a:buNone/>
              <a:tabLst/>
            </a:pPr>
            <a:r>
              <a:rPr kumimoji="0" lang="nl-NL" sz="1400" i="0" u="none" strike="noStrike" cap="none" normalizeH="0" baseline="0" dirty="0" err="1">
                <a:ln>
                  <a:noFill/>
                </a:ln>
                <a:solidFill>
                  <a:schemeClr val="tx1"/>
                </a:solidFill>
                <a:effectLst/>
                <a:latin typeface="Comic Sans MS" panose="030F0702030302020204" pitchFamily="66" charset="0"/>
                <a:ea typeface="ＭＳ Ｐゴシック" pitchFamily="1" charset="-128"/>
              </a:rPr>
              <a:t>Scale</a:t>
            </a:r>
            <a:r>
              <a:rPr kumimoji="0" lang="nl-NL" sz="1400" i="0" u="none" strike="noStrike" cap="none" normalizeH="0" baseline="0" dirty="0">
                <a:ln>
                  <a:noFill/>
                </a:ln>
                <a:solidFill>
                  <a:schemeClr val="tx1"/>
                </a:solidFill>
                <a:effectLst/>
                <a:latin typeface="Comic Sans MS" panose="030F0702030302020204" pitchFamily="66" charset="0"/>
                <a:ea typeface="ＭＳ Ｐゴシック" pitchFamily="1" charset="-128"/>
              </a:rPr>
              <a:t> B</a:t>
            </a:r>
          </a:p>
        </p:txBody>
      </p:sp>
      <p:sp>
        <p:nvSpPr>
          <p:cNvPr id="9" name="Rechthoek 8"/>
          <p:cNvSpPr/>
          <p:nvPr/>
        </p:nvSpPr>
        <p:spPr bwMode="auto">
          <a:xfrm>
            <a:off x="445337" y="4053820"/>
            <a:ext cx="1008113" cy="477054"/>
          </a:xfrm>
          <a:prstGeom prst="rect">
            <a:avLst/>
          </a:prstGeom>
          <a:ln w="28575">
            <a:solidFill>
              <a:schemeClr val="accent3">
                <a:lumMod val="75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nl-NL" sz="400" i="0" u="none" strike="noStrike" cap="none" normalizeH="0" baseline="0" dirty="0">
              <a:ln>
                <a:noFill/>
              </a:ln>
              <a:solidFill>
                <a:schemeClr val="tx1"/>
              </a:solidFill>
              <a:effectLst/>
              <a:latin typeface="Comic Sans MS" panose="030F0702030302020204" pitchFamily="66" charset="0"/>
              <a:ea typeface="ＭＳ Ｐゴシック" pitchFamily="1" charset="-128"/>
            </a:endParaRPr>
          </a:p>
          <a:p>
            <a:pPr marL="0" marR="0" indent="0" algn="ctr" defTabSz="914400" rtl="0" eaLnBrk="1" fontAlgn="base" latinLnBrk="0" hangingPunct="1">
              <a:lnSpc>
                <a:spcPct val="100000"/>
              </a:lnSpc>
              <a:spcBef>
                <a:spcPct val="50000"/>
              </a:spcBef>
              <a:spcAft>
                <a:spcPct val="0"/>
              </a:spcAft>
              <a:buClrTx/>
              <a:buSzTx/>
              <a:buFontTx/>
              <a:buNone/>
              <a:tabLst/>
            </a:pPr>
            <a:r>
              <a:rPr kumimoji="0" lang="nl-NL" sz="1400" i="0" u="none" strike="noStrike" cap="none" normalizeH="0" baseline="0" dirty="0" err="1">
                <a:ln>
                  <a:noFill/>
                </a:ln>
                <a:solidFill>
                  <a:schemeClr val="tx1"/>
                </a:solidFill>
                <a:effectLst/>
                <a:latin typeface="Comic Sans MS" panose="030F0702030302020204" pitchFamily="66" charset="0"/>
                <a:ea typeface="ＭＳ Ｐゴシック" pitchFamily="1" charset="-128"/>
              </a:rPr>
              <a:t>Scale</a:t>
            </a:r>
            <a:r>
              <a:rPr kumimoji="0" lang="nl-NL" sz="1400" i="0" u="none" strike="noStrike" cap="none" normalizeH="0" baseline="0" dirty="0">
                <a:ln>
                  <a:noFill/>
                </a:ln>
                <a:solidFill>
                  <a:schemeClr val="tx1"/>
                </a:solidFill>
                <a:effectLst/>
                <a:latin typeface="Comic Sans MS" panose="030F0702030302020204" pitchFamily="66" charset="0"/>
                <a:ea typeface="ＭＳ Ｐゴシック" pitchFamily="1" charset="-128"/>
              </a:rPr>
              <a:t> C</a:t>
            </a:r>
          </a:p>
        </p:txBody>
      </p:sp>
      <p:sp>
        <p:nvSpPr>
          <p:cNvPr id="10" name="Rechthoek 9"/>
          <p:cNvSpPr/>
          <p:nvPr/>
        </p:nvSpPr>
        <p:spPr bwMode="auto">
          <a:xfrm>
            <a:off x="445337" y="5767801"/>
            <a:ext cx="1008113" cy="477054"/>
          </a:xfrm>
          <a:prstGeom prst="rect">
            <a:avLst/>
          </a:prstGeom>
          <a:ln w="28575">
            <a:solidFill>
              <a:srgbClr val="8E166A"/>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nl-NL" sz="400" i="0" u="none" strike="noStrike" cap="none" normalizeH="0" baseline="0" dirty="0">
              <a:ln>
                <a:noFill/>
              </a:ln>
              <a:solidFill>
                <a:schemeClr val="tx1"/>
              </a:solidFill>
              <a:effectLst/>
              <a:latin typeface="Comic Sans MS" panose="030F0702030302020204" pitchFamily="66" charset="0"/>
              <a:ea typeface="ＭＳ Ｐゴシック" pitchFamily="1" charset="-128"/>
            </a:endParaRPr>
          </a:p>
          <a:p>
            <a:pPr marL="0" marR="0" indent="0" algn="ctr" defTabSz="914400" rtl="0" eaLnBrk="1" fontAlgn="base" latinLnBrk="0" hangingPunct="1">
              <a:lnSpc>
                <a:spcPct val="100000"/>
              </a:lnSpc>
              <a:spcBef>
                <a:spcPct val="50000"/>
              </a:spcBef>
              <a:spcAft>
                <a:spcPct val="0"/>
              </a:spcAft>
              <a:buClrTx/>
              <a:buSzTx/>
              <a:buFontTx/>
              <a:buNone/>
              <a:tabLst/>
            </a:pPr>
            <a:r>
              <a:rPr kumimoji="0" lang="nl-NL" sz="1400" i="0" u="none" strike="noStrike" cap="none" normalizeH="0" baseline="0" dirty="0" err="1">
                <a:ln>
                  <a:noFill/>
                </a:ln>
                <a:solidFill>
                  <a:schemeClr val="tx1"/>
                </a:solidFill>
                <a:effectLst/>
                <a:latin typeface="Comic Sans MS" panose="030F0702030302020204" pitchFamily="66" charset="0"/>
                <a:ea typeface="ＭＳ Ｐゴシック" pitchFamily="1" charset="-128"/>
              </a:rPr>
              <a:t>Scale</a:t>
            </a:r>
            <a:r>
              <a:rPr kumimoji="0" lang="nl-NL" sz="1400" i="0" u="none" strike="noStrike" cap="none" normalizeH="0" baseline="0" dirty="0">
                <a:ln>
                  <a:noFill/>
                </a:ln>
                <a:solidFill>
                  <a:schemeClr val="tx1"/>
                </a:solidFill>
                <a:effectLst/>
                <a:latin typeface="Comic Sans MS" panose="030F0702030302020204" pitchFamily="66" charset="0"/>
                <a:ea typeface="ＭＳ Ｐゴシック" pitchFamily="1" charset="-128"/>
              </a:rPr>
              <a:t> A</a:t>
            </a:r>
          </a:p>
        </p:txBody>
      </p:sp>
    </p:spTree>
    <p:extLst>
      <p:ext uri="{BB962C8B-B14F-4D97-AF65-F5344CB8AC3E}">
        <p14:creationId xmlns:p14="http://schemas.microsoft.com/office/powerpoint/2010/main" val="260062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5891" y="1628800"/>
            <a:ext cx="7131114" cy="3024336"/>
          </a:xfrm>
        </p:spPr>
        <p:txBody>
          <a:bodyPr>
            <a:normAutofit/>
          </a:bodyPr>
          <a:lstStyle/>
          <a:p>
            <a:r>
              <a:rPr lang="nl-NL" sz="3200" err="1"/>
              <a:t>Thank</a:t>
            </a:r>
            <a:r>
              <a:rPr lang="nl-NL" sz="3200"/>
              <a:t> </a:t>
            </a:r>
            <a:r>
              <a:rPr lang="nl-NL" sz="3200" err="1"/>
              <a:t>you</a:t>
            </a:r>
            <a:r>
              <a:rPr lang="nl-NL" sz="3200"/>
              <a:t> </a:t>
            </a:r>
            <a:r>
              <a:rPr lang="nl-NL" sz="3200" err="1"/>
              <a:t>for</a:t>
            </a:r>
            <a:r>
              <a:rPr lang="nl-NL" sz="3200"/>
              <a:t> </a:t>
            </a:r>
            <a:r>
              <a:rPr lang="nl-NL" sz="3200" err="1"/>
              <a:t>your</a:t>
            </a:r>
            <a:r>
              <a:rPr lang="nl-NL" sz="3200"/>
              <a:t> attention</a:t>
            </a:r>
            <a:br>
              <a:rPr lang="nl-NL" sz="3200"/>
            </a:br>
            <a:r>
              <a:rPr lang="nl-NL" sz="2400">
                <a:latin typeface="Comic Sans MS" panose="030F0702030302020204" pitchFamily="66" charset="0"/>
              </a:rPr>
              <a:t>Greet de Boer</a:t>
            </a:r>
            <a:br>
              <a:rPr lang="nl-NL" sz="2400">
                <a:latin typeface="Comic Sans MS" panose="030F0702030302020204" pitchFamily="66" charset="0"/>
              </a:rPr>
            </a:br>
            <a:r>
              <a:rPr lang="nl-NL" sz="2400">
                <a:latin typeface="Comic Sans MS" panose="030F0702030302020204" pitchFamily="66" charset="0"/>
              </a:rPr>
              <a:t>g.deboer@cps.nl</a:t>
            </a:r>
            <a:endParaRPr lang="nl-NL" sz="2400"/>
          </a:p>
        </p:txBody>
      </p:sp>
    </p:spTree>
    <p:extLst>
      <p:ext uri="{BB962C8B-B14F-4D97-AF65-F5344CB8AC3E}">
        <p14:creationId xmlns:p14="http://schemas.microsoft.com/office/powerpoint/2010/main" val="2071297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762426"/>
            <a:ext cx="5688633" cy="1008112"/>
          </a:xfrm>
        </p:spPr>
        <p:txBody>
          <a:bodyPr/>
          <a:lstStyle/>
          <a:p>
            <a:pPr algn="ctr"/>
            <a:r>
              <a:rPr lang="nl-NL"/>
              <a:t>High </a:t>
            </a:r>
            <a:r>
              <a:rPr lang="nl-NL" err="1"/>
              <a:t>performing</a:t>
            </a:r>
            <a:r>
              <a:rPr lang="nl-NL"/>
              <a:t> students</a:t>
            </a:r>
          </a:p>
        </p:txBody>
      </p:sp>
      <p:sp>
        <p:nvSpPr>
          <p:cNvPr id="3" name="Tijdelijke aanduiding voor inhoud 2"/>
          <p:cNvSpPr>
            <a:spLocks noGrp="1"/>
          </p:cNvSpPr>
          <p:nvPr>
            <p:ph idx="1"/>
          </p:nvPr>
        </p:nvSpPr>
        <p:spPr>
          <a:xfrm>
            <a:off x="1008000" y="1700808"/>
            <a:ext cx="7560000" cy="4536504"/>
          </a:xfrm>
        </p:spPr>
        <p:txBody>
          <a:bodyPr>
            <a:normAutofit/>
          </a:bodyPr>
          <a:lstStyle/>
          <a:p>
            <a:pPr marL="0" indent="0">
              <a:buNone/>
            </a:pPr>
            <a:r>
              <a:rPr lang="en-US" sz="2000"/>
              <a:t>Workshop program</a:t>
            </a:r>
          </a:p>
          <a:p>
            <a:pPr marL="0" indent="0">
              <a:buNone/>
            </a:pPr>
            <a:endParaRPr lang="en-US" sz="1000"/>
          </a:p>
          <a:p>
            <a:pPr>
              <a:lnSpc>
                <a:spcPct val="150000"/>
              </a:lnSpc>
            </a:pPr>
            <a:r>
              <a:rPr lang="en-US" sz="1800"/>
              <a:t>Introduction</a:t>
            </a:r>
          </a:p>
          <a:p>
            <a:pPr>
              <a:lnSpc>
                <a:spcPct val="150000"/>
              </a:lnSpc>
            </a:pPr>
            <a:r>
              <a:rPr lang="en-US" sz="1800"/>
              <a:t>Characteristics of high performing students</a:t>
            </a:r>
          </a:p>
          <a:p>
            <a:pPr>
              <a:lnSpc>
                <a:spcPct val="150000"/>
              </a:lnSpc>
            </a:pPr>
            <a:r>
              <a:rPr lang="en-US" sz="1800"/>
              <a:t>(Cognitive and emotional) needs of high performing students</a:t>
            </a:r>
          </a:p>
          <a:p>
            <a:pPr>
              <a:lnSpc>
                <a:spcPct val="150000"/>
              </a:lnSpc>
            </a:pPr>
            <a:r>
              <a:rPr lang="en-US" sz="1800"/>
              <a:t>Differential activities to meet their needs	</a:t>
            </a:r>
          </a:p>
          <a:p>
            <a:pPr>
              <a:lnSpc>
                <a:spcPct val="150000"/>
              </a:lnSpc>
            </a:pPr>
            <a:r>
              <a:rPr lang="en-US" sz="1800"/>
              <a:t>Proving or improving their competence?</a:t>
            </a:r>
          </a:p>
          <a:p>
            <a:pPr>
              <a:lnSpc>
                <a:spcPct val="150000"/>
              </a:lnSpc>
            </a:pPr>
            <a:r>
              <a:rPr lang="en-US" sz="1800"/>
              <a:t>Motivated to learn – Basic Psychological Needs</a:t>
            </a:r>
          </a:p>
          <a:p>
            <a:pPr>
              <a:lnSpc>
                <a:spcPct val="150000"/>
              </a:lnSpc>
            </a:pPr>
            <a:r>
              <a:rPr lang="en-US" sz="1800"/>
              <a:t>Support by the learning environment</a:t>
            </a:r>
          </a:p>
          <a:p>
            <a:pPr>
              <a:lnSpc>
                <a:spcPct val="150000"/>
              </a:lnSpc>
            </a:pPr>
            <a:r>
              <a:rPr lang="en-US" sz="1800"/>
              <a:t>How do you teach?</a:t>
            </a:r>
          </a:p>
          <a:p>
            <a:pPr>
              <a:lnSpc>
                <a:spcPct val="150000"/>
              </a:lnSpc>
            </a:pPr>
            <a:r>
              <a:rPr lang="en-US" sz="1800"/>
              <a:t>Conclusion</a:t>
            </a:r>
          </a:p>
          <a:p>
            <a:pPr marL="0" indent="0">
              <a:buNone/>
            </a:pPr>
            <a:endParaRPr lang="en-US" sz="2000"/>
          </a:p>
          <a:p>
            <a:endParaRPr lang="en-US" sz="2000"/>
          </a:p>
        </p:txBody>
      </p:sp>
      <p:pic>
        <p:nvPicPr>
          <p:cNvPr id="5" name="Afbeelding 4" descr="Het gevaar van hoge ambities: Onze ambitieuze, depressieve kinderen | Opvoeden tot geluk | Scoop.it"/>
          <p:cNvPicPr/>
          <p:nvPr/>
        </p:nvPicPr>
        <p:blipFill>
          <a:blip r:embed="rId2">
            <a:extLst>
              <a:ext uri="{28A0092B-C50C-407E-A947-70E740481C1C}">
                <a14:useLocalDpi xmlns:a14="http://schemas.microsoft.com/office/drawing/2010/main" val="0"/>
              </a:ext>
            </a:extLst>
          </a:blip>
          <a:srcRect/>
          <a:stretch>
            <a:fillRect/>
          </a:stretch>
        </p:blipFill>
        <p:spPr bwMode="auto">
          <a:xfrm>
            <a:off x="6820453" y="4556065"/>
            <a:ext cx="2323547" cy="2273795"/>
          </a:xfrm>
          <a:prstGeom prst="rect">
            <a:avLst/>
          </a:prstGeom>
          <a:noFill/>
          <a:ln>
            <a:noFill/>
          </a:ln>
        </p:spPr>
      </p:pic>
    </p:spTree>
    <p:extLst>
      <p:ext uri="{BB962C8B-B14F-4D97-AF65-F5344CB8AC3E}">
        <p14:creationId xmlns:p14="http://schemas.microsoft.com/office/powerpoint/2010/main" val="268061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5615" y="836712"/>
            <a:ext cx="7427745" cy="648071"/>
          </a:xfrm>
        </p:spPr>
        <p:txBody>
          <a:bodyPr>
            <a:normAutofit/>
          </a:bodyPr>
          <a:lstStyle/>
          <a:p>
            <a:r>
              <a:rPr lang="nl-NL" sz="2800" err="1"/>
              <a:t>Characteristics</a:t>
            </a:r>
            <a:r>
              <a:rPr lang="nl-NL" sz="2800"/>
              <a:t> of high </a:t>
            </a:r>
            <a:r>
              <a:rPr lang="nl-NL" sz="2800" err="1"/>
              <a:t>performing</a:t>
            </a:r>
            <a:r>
              <a:rPr lang="nl-NL" sz="2800"/>
              <a:t> students</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628077897"/>
              </p:ext>
            </p:extLst>
          </p:nvPr>
        </p:nvGraphicFramePr>
        <p:xfrm>
          <a:off x="1259632" y="1988841"/>
          <a:ext cx="7128792"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6147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err="1"/>
              <a:t>Needs</a:t>
            </a:r>
            <a:r>
              <a:rPr lang="nl-NL" sz="2800"/>
              <a:t> of high </a:t>
            </a:r>
            <a:r>
              <a:rPr lang="nl-NL" sz="2800" err="1"/>
              <a:t>performing</a:t>
            </a:r>
            <a:r>
              <a:rPr lang="nl-NL" sz="2800"/>
              <a:t> students</a:t>
            </a:r>
          </a:p>
        </p:txBody>
      </p:sp>
      <p:sp>
        <p:nvSpPr>
          <p:cNvPr id="4" name="Tijdelijke aanduiding voor inhoud 3"/>
          <p:cNvSpPr>
            <a:spLocks noGrp="1"/>
          </p:cNvSpPr>
          <p:nvPr>
            <p:ph sz="half" idx="1"/>
          </p:nvPr>
        </p:nvSpPr>
        <p:spPr>
          <a:xfrm>
            <a:off x="827584" y="1916113"/>
            <a:ext cx="3672408" cy="4094162"/>
          </a:xfrm>
          <a:ln w="19050">
            <a:solidFill>
              <a:srgbClr val="8E166A"/>
            </a:solidFill>
          </a:ln>
        </p:spPr>
        <p:txBody>
          <a:bodyPr>
            <a:normAutofit/>
          </a:bodyPr>
          <a:lstStyle/>
          <a:p>
            <a:pPr marL="0" indent="0" algn="ctr">
              <a:buNone/>
            </a:pPr>
            <a:r>
              <a:rPr lang="nl-NL" sz="2000" err="1"/>
              <a:t>Cognitive</a:t>
            </a:r>
            <a:r>
              <a:rPr lang="nl-NL" sz="2000"/>
              <a:t> and </a:t>
            </a:r>
            <a:r>
              <a:rPr lang="nl-NL" sz="2000" err="1"/>
              <a:t>emotional</a:t>
            </a:r>
            <a:r>
              <a:rPr lang="nl-NL" sz="2000"/>
              <a:t> </a:t>
            </a:r>
            <a:r>
              <a:rPr lang="nl-NL" sz="2000" err="1"/>
              <a:t>needs</a:t>
            </a:r>
            <a:endParaRPr lang="nl-NL" sz="2000"/>
          </a:p>
        </p:txBody>
      </p:sp>
      <p:sp>
        <p:nvSpPr>
          <p:cNvPr id="5" name="Tijdelijke aanduiding voor inhoud 4"/>
          <p:cNvSpPr>
            <a:spLocks noGrp="1"/>
          </p:cNvSpPr>
          <p:nvPr>
            <p:ph sz="half" idx="2"/>
          </p:nvPr>
        </p:nvSpPr>
        <p:spPr>
          <a:xfrm>
            <a:off x="4788023" y="1916113"/>
            <a:ext cx="3816227" cy="4094162"/>
          </a:xfrm>
          <a:ln w="19050">
            <a:solidFill>
              <a:srgbClr val="8E166A"/>
            </a:solidFill>
          </a:ln>
        </p:spPr>
        <p:txBody>
          <a:bodyPr>
            <a:normAutofit/>
          </a:bodyPr>
          <a:lstStyle/>
          <a:p>
            <a:pPr marL="0" indent="0" algn="ctr">
              <a:buNone/>
            </a:pPr>
            <a:r>
              <a:rPr lang="nl-NL" sz="2000" err="1"/>
              <a:t>Activities</a:t>
            </a:r>
            <a:r>
              <a:rPr lang="nl-NL" sz="2000"/>
              <a:t> </a:t>
            </a:r>
            <a:r>
              <a:rPr lang="nl-NL" sz="2000" err="1"/>
              <a:t>to</a:t>
            </a:r>
            <a:r>
              <a:rPr lang="nl-NL" sz="2000"/>
              <a:t> meet </a:t>
            </a:r>
            <a:r>
              <a:rPr lang="nl-NL" sz="2000" err="1"/>
              <a:t>those</a:t>
            </a:r>
            <a:r>
              <a:rPr lang="nl-NL" sz="2000"/>
              <a:t> </a:t>
            </a:r>
            <a:r>
              <a:rPr lang="nl-NL" sz="2000" err="1"/>
              <a:t>needs</a:t>
            </a:r>
            <a:endParaRPr lang="nl-NL" sz="2000"/>
          </a:p>
        </p:txBody>
      </p:sp>
    </p:spTree>
    <p:extLst>
      <p:ext uri="{BB962C8B-B14F-4D97-AF65-F5344CB8AC3E}">
        <p14:creationId xmlns:p14="http://schemas.microsoft.com/office/powerpoint/2010/main" val="1662015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76672"/>
            <a:ext cx="4824536" cy="648171"/>
          </a:xfrm>
        </p:spPr>
        <p:txBody>
          <a:bodyPr>
            <a:noAutofit/>
          </a:bodyPr>
          <a:lstStyle/>
          <a:p>
            <a:r>
              <a:rPr lang="nl-NL" sz="2400" b="1"/>
              <a:t>Learning or performance goals?</a:t>
            </a:r>
            <a:br>
              <a:rPr lang="nl-NL" sz="2400" b="1"/>
            </a:br>
            <a:endParaRPr lang="nl-NL" sz="2400" b="1"/>
          </a:p>
        </p:txBody>
      </p:sp>
      <p:sp>
        <p:nvSpPr>
          <p:cNvPr id="3" name="Tijdelijke aanduiding voor inhoud 2"/>
          <p:cNvSpPr>
            <a:spLocks noGrp="1"/>
          </p:cNvSpPr>
          <p:nvPr>
            <p:ph sz="half" idx="1"/>
          </p:nvPr>
        </p:nvSpPr>
        <p:spPr>
          <a:xfrm>
            <a:off x="467544" y="3499405"/>
            <a:ext cx="3974331" cy="2508353"/>
          </a:xfrm>
        </p:spPr>
        <p:txBody>
          <a:bodyPr>
            <a:normAutofit fontScale="70000" lnSpcReduction="20000"/>
          </a:bodyPr>
          <a:lstStyle/>
          <a:p>
            <a:r>
              <a:rPr lang="nl-NL" sz="2400" b="1" err="1">
                <a:solidFill>
                  <a:srgbClr val="00B050"/>
                </a:solidFill>
              </a:rPr>
              <a:t>Task-focused</a:t>
            </a:r>
            <a:endParaRPr lang="nl-NL" sz="2400" b="1">
              <a:solidFill>
                <a:srgbClr val="00B050"/>
              </a:solidFill>
            </a:endParaRPr>
          </a:p>
          <a:p>
            <a:r>
              <a:rPr lang="nl-NL" sz="2400" b="1" err="1">
                <a:solidFill>
                  <a:srgbClr val="00B050"/>
                </a:solidFill>
              </a:rPr>
              <a:t>Task-involved</a:t>
            </a:r>
            <a:r>
              <a:rPr lang="nl-NL" sz="2400" b="1">
                <a:solidFill>
                  <a:srgbClr val="00B050"/>
                </a:solidFill>
              </a:rPr>
              <a:t> goals</a:t>
            </a:r>
          </a:p>
          <a:p>
            <a:r>
              <a:rPr lang="nl-NL" sz="2400" b="1">
                <a:solidFill>
                  <a:srgbClr val="00B050"/>
                </a:solidFill>
              </a:rPr>
              <a:t>A focus on </a:t>
            </a:r>
            <a:r>
              <a:rPr lang="nl-NL" sz="2400" b="1" err="1">
                <a:solidFill>
                  <a:srgbClr val="00B050"/>
                </a:solidFill>
              </a:rPr>
              <a:t>learning</a:t>
            </a:r>
            <a:r>
              <a:rPr lang="nl-NL" sz="2400" b="1">
                <a:solidFill>
                  <a:srgbClr val="00B050"/>
                </a:solidFill>
              </a:rPr>
              <a:t>, </a:t>
            </a:r>
            <a:r>
              <a:rPr lang="nl-NL" sz="2400" b="1" err="1">
                <a:solidFill>
                  <a:srgbClr val="00B050"/>
                </a:solidFill>
              </a:rPr>
              <a:t>mastering</a:t>
            </a:r>
            <a:r>
              <a:rPr lang="nl-NL" sz="2400" b="1">
                <a:solidFill>
                  <a:srgbClr val="00B050"/>
                </a:solidFill>
              </a:rPr>
              <a:t> and </a:t>
            </a:r>
            <a:r>
              <a:rPr lang="nl-NL" sz="2400" b="1" err="1">
                <a:solidFill>
                  <a:srgbClr val="00B050"/>
                </a:solidFill>
              </a:rPr>
              <a:t>developing</a:t>
            </a:r>
            <a:r>
              <a:rPr lang="nl-NL" sz="2400" b="1">
                <a:solidFill>
                  <a:srgbClr val="00B050"/>
                </a:solidFill>
              </a:rPr>
              <a:t> new skills</a:t>
            </a:r>
          </a:p>
          <a:p>
            <a:r>
              <a:rPr lang="nl-NL" sz="2400" b="1" err="1">
                <a:solidFill>
                  <a:srgbClr val="00B050"/>
                </a:solidFill>
              </a:rPr>
              <a:t>Trying</a:t>
            </a:r>
            <a:r>
              <a:rPr lang="nl-NL" sz="2400" b="1">
                <a:solidFill>
                  <a:srgbClr val="00B050"/>
                </a:solidFill>
              </a:rPr>
              <a:t> </a:t>
            </a:r>
            <a:r>
              <a:rPr lang="nl-NL" sz="2400" b="1" err="1">
                <a:solidFill>
                  <a:srgbClr val="00B050"/>
                </a:solidFill>
              </a:rPr>
              <a:t>to</a:t>
            </a:r>
            <a:r>
              <a:rPr lang="nl-NL" sz="2400" b="1">
                <a:solidFill>
                  <a:srgbClr val="00B050"/>
                </a:solidFill>
              </a:rPr>
              <a:t> </a:t>
            </a:r>
            <a:r>
              <a:rPr lang="nl-NL" sz="2400" b="1" err="1">
                <a:solidFill>
                  <a:srgbClr val="00B050"/>
                </a:solidFill>
              </a:rPr>
              <a:t>gain</a:t>
            </a:r>
            <a:r>
              <a:rPr lang="nl-NL" sz="2400" b="1">
                <a:solidFill>
                  <a:srgbClr val="00B050"/>
                </a:solidFill>
              </a:rPr>
              <a:t> </a:t>
            </a:r>
            <a:r>
              <a:rPr lang="nl-NL" sz="2400" b="1" err="1">
                <a:solidFill>
                  <a:srgbClr val="00B050"/>
                </a:solidFill>
              </a:rPr>
              <a:t>understanding</a:t>
            </a:r>
            <a:r>
              <a:rPr lang="nl-NL" sz="2400" b="1">
                <a:solidFill>
                  <a:srgbClr val="00B050"/>
                </a:solidFill>
              </a:rPr>
              <a:t> or </a:t>
            </a:r>
            <a:r>
              <a:rPr lang="nl-NL" sz="2400" b="1" err="1">
                <a:solidFill>
                  <a:srgbClr val="00B050"/>
                </a:solidFill>
              </a:rPr>
              <a:t>insight</a:t>
            </a:r>
            <a:endParaRPr lang="nl-NL" sz="2400" b="1">
              <a:solidFill>
                <a:srgbClr val="00B050"/>
              </a:solidFill>
            </a:endParaRPr>
          </a:p>
          <a:p>
            <a:pPr marL="0" indent="0" algn="ctr">
              <a:buNone/>
            </a:pPr>
            <a:endParaRPr lang="nl-NL" sz="2400" b="1">
              <a:solidFill>
                <a:srgbClr val="00B050"/>
              </a:solidFill>
            </a:endParaRPr>
          </a:p>
          <a:p>
            <a:pPr marL="0" indent="0" algn="ctr">
              <a:buNone/>
            </a:pPr>
            <a:r>
              <a:rPr lang="nl-NL" sz="2400" b="1">
                <a:solidFill>
                  <a:schemeClr val="accent1"/>
                </a:solidFill>
              </a:rPr>
              <a:t>LEARNING or MASTERY goals</a:t>
            </a:r>
          </a:p>
        </p:txBody>
      </p:sp>
      <p:sp>
        <p:nvSpPr>
          <p:cNvPr id="4" name="Tijdelijke aanduiding voor inhoud 3"/>
          <p:cNvSpPr>
            <a:spLocks noGrp="1"/>
          </p:cNvSpPr>
          <p:nvPr>
            <p:ph sz="half" idx="2"/>
          </p:nvPr>
        </p:nvSpPr>
        <p:spPr>
          <a:xfrm>
            <a:off x="4920682" y="3488783"/>
            <a:ext cx="4032448" cy="2310656"/>
          </a:xfrm>
        </p:spPr>
        <p:txBody>
          <a:bodyPr>
            <a:normAutofit fontScale="70000" lnSpcReduction="20000"/>
          </a:bodyPr>
          <a:lstStyle/>
          <a:p>
            <a:r>
              <a:rPr lang="nl-NL" sz="2400" b="1">
                <a:solidFill>
                  <a:srgbClr val="00B050"/>
                </a:solidFill>
              </a:rPr>
              <a:t>Ability </a:t>
            </a:r>
            <a:r>
              <a:rPr lang="nl-NL" sz="2400" b="1" err="1">
                <a:solidFill>
                  <a:srgbClr val="00B050"/>
                </a:solidFill>
              </a:rPr>
              <a:t>focused</a:t>
            </a:r>
            <a:endParaRPr lang="nl-NL" sz="2400" b="1">
              <a:solidFill>
                <a:srgbClr val="00B050"/>
              </a:solidFill>
            </a:endParaRPr>
          </a:p>
          <a:p>
            <a:r>
              <a:rPr lang="nl-NL" sz="2400" b="1">
                <a:solidFill>
                  <a:srgbClr val="00B050"/>
                </a:solidFill>
              </a:rPr>
              <a:t>Ego-</a:t>
            </a:r>
            <a:r>
              <a:rPr lang="nl-NL" sz="2400" b="1" err="1">
                <a:solidFill>
                  <a:srgbClr val="00B050"/>
                </a:solidFill>
              </a:rPr>
              <a:t>involved</a:t>
            </a:r>
            <a:r>
              <a:rPr lang="nl-NL" sz="2400" b="1">
                <a:solidFill>
                  <a:srgbClr val="00B050"/>
                </a:solidFill>
              </a:rPr>
              <a:t> goals</a:t>
            </a:r>
          </a:p>
          <a:p>
            <a:r>
              <a:rPr lang="nl-NL" sz="2400" b="1">
                <a:solidFill>
                  <a:srgbClr val="00B050"/>
                </a:solidFill>
              </a:rPr>
              <a:t>A focus on </a:t>
            </a:r>
            <a:r>
              <a:rPr lang="nl-NL" sz="2400" b="1" err="1">
                <a:solidFill>
                  <a:srgbClr val="00B050"/>
                </a:solidFill>
              </a:rPr>
              <a:t>demonstrating</a:t>
            </a:r>
            <a:r>
              <a:rPr lang="nl-NL" sz="2400" b="1">
                <a:solidFill>
                  <a:srgbClr val="00B050"/>
                </a:solidFill>
              </a:rPr>
              <a:t> ability, </a:t>
            </a:r>
            <a:r>
              <a:rPr lang="nl-NL" sz="2400" b="1" err="1">
                <a:solidFill>
                  <a:srgbClr val="00B050"/>
                </a:solidFill>
              </a:rPr>
              <a:t>attempting</a:t>
            </a:r>
            <a:r>
              <a:rPr lang="nl-NL" sz="2400" b="1">
                <a:solidFill>
                  <a:srgbClr val="00B050"/>
                </a:solidFill>
              </a:rPr>
              <a:t> </a:t>
            </a:r>
            <a:r>
              <a:rPr lang="nl-NL" sz="2400" b="1" err="1">
                <a:solidFill>
                  <a:srgbClr val="00B050"/>
                </a:solidFill>
              </a:rPr>
              <a:t>to</a:t>
            </a:r>
            <a:r>
              <a:rPr lang="nl-NL" sz="2400" b="1">
                <a:solidFill>
                  <a:srgbClr val="00B050"/>
                </a:solidFill>
              </a:rPr>
              <a:t> best </a:t>
            </a:r>
            <a:r>
              <a:rPr lang="nl-NL" sz="2400" b="1" err="1">
                <a:solidFill>
                  <a:srgbClr val="00B050"/>
                </a:solidFill>
              </a:rPr>
              <a:t>others</a:t>
            </a:r>
            <a:endParaRPr lang="nl-NL" sz="2400" b="1">
              <a:solidFill>
                <a:srgbClr val="00B050"/>
              </a:solidFill>
            </a:endParaRPr>
          </a:p>
          <a:p>
            <a:r>
              <a:rPr lang="nl-NL" sz="2400" b="1" err="1">
                <a:solidFill>
                  <a:srgbClr val="00B050"/>
                </a:solidFill>
              </a:rPr>
              <a:t>Striving</a:t>
            </a:r>
            <a:r>
              <a:rPr lang="nl-NL" sz="2400" b="1">
                <a:solidFill>
                  <a:srgbClr val="00B050"/>
                </a:solidFill>
              </a:rPr>
              <a:t> </a:t>
            </a:r>
            <a:r>
              <a:rPr lang="nl-NL" sz="2400" b="1" err="1">
                <a:solidFill>
                  <a:srgbClr val="00B050"/>
                </a:solidFill>
              </a:rPr>
              <a:t>to</a:t>
            </a:r>
            <a:r>
              <a:rPr lang="nl-NL" sz="2400" b="1">
                <a:solidFill>
                  <a:srgbClr val="00B050"/>
                </a:solidFill>
              </a:rPr>
              <a:t> </a:t>
            </a:r>
            <a:r>
              <a:rPr lang="nl-NL" sz="2400" b="1" err="1">
                <a:solidFill>
                  <a:srgbClr val="00B050"/>
                </a:solidFill>
              </a:rPr>
              <a:t>be</a:t>
            </a:r>
            <a:r>
              <a:rPr lang="nl-NL" sz="2400" b="1">
                <a:solidFill>
                  <a:srgbClr val="00B050"/>
                </a:solidFill>
              </a:rPr>
              <a:t> </a:t>
            </a:r>
            <a:r>
              <a:rPr lang="nl-NL" sz="2400" b="1" err="1">
                <a:solidFill>
                  <a:srgbClr val="00B050"/>
                </a:solidFill>
              </a:rPr>
              <a:t>the</a:t>
            </a:r>
            <a:r>
              <a:rPr lang="nl-NL" sz="2400" b="1">
                <a:solidFill>
                  <a:srgbClr val="00B050"/>
                </a:solidFill>
              </a:rPr>
              <a:t> best in </a:t>
            </a:r>
            <a:r>
              <a:rPr lang="nl-NL" sz="2400" b="1" err="1">
                <a:solidFill>
                  <a:srgbClr val="00B050"/>
                </a:solidFill>
              </a:rPr>
              <a:t>the</a:t>
            </a:r>
            <a:r>
              <a:rPr lang="nl-NL" sz="2400" b="1">
                <a:solidFill>
                  <a:srgbClr val="00B050"/>
                </a:solidFill>
              </a:rPr>
              <a:t> </a:t>
            </a:r>
            <a:r>
              <a:rPr lang="nl-NL" sz="2400" b="1" err="1">
                <a:solidFill>
                  <a:srgbClr val="00B050"/>
                </a:solidFill>
              </a:rPr>
              <a:t>group</a:t>
            </a:r>
            <a:r>
              <a:rPr lang="nl-NL" sz="2400" b="1">
                <a:solidFill>
                  <a:srgbClr val="00B050"/>
                </a:solidFill>
              </a:rPr>
              <a:t> or class</a:t>
            </a:r>
          </a:p>
          <a:p>
            <a:pPr marL="0" indent="0">
              <a:buNone/>
            </a:pPr>
            <a:r>
              <a:rPr lang="nl-NL" sz="2400" b="1">
                <a:solidFill>
                  <a:srgbClr val="00B050"/>
                </a:solidFill>
              </a:rPr>
              <a:t> </a:t>
            </a:r>
          </a:p>
          <a:p>
            <a:pPr marL="0" indent="0" algn="ctr">
              <a:buNone/>
            </a:pPr>
            <a:r>
              <a:rPr lang="nl-NL" sz="2400" b="1">
                <a:solidFill>
                  <a:schemeClr val="accent1"/>
                </a:solidFill>
              </a:rPr>
              <a:t>PERFORMANCE goals</a:t>
            </a:r>
          </a:p>
        </p:txBody>
      </p:sp>
      <p:sp>
        <p:nvSpPr>
          <p:cNvPr id="5" name="Tijdelijke aanduiding voor dianummer 4"/>
          <p:cNvSpPr>
            <a:spLocks noGrp="1"/>
          </p:cNvSpPr>
          <p:nvPr>
            <p:ph type="sldNum" sz="quarter" idx="10"/>
          </p:nvPr>
        </p:nvSpPr>
        <p:spPr/>
        <p:txBody>
          <a:bodyPr/>
          <a:lstStyle/>
          <a:p>
            <a:endParaRPr lang="nl-NL"/>
          </a:p>
        </p:txBody>
      </p:sp>
      <p:cxnSp>
        <p:nvCxnSpPr>
          <p:cNvPr id="8" name="Rechte verbindingslijn met pijl 7"/>
          <p:cNvCxnSpPr/>
          <p:nvPr/>
        </p:nvCxnSpPr>
        <p:spPr bwMode="auto">
          <a:xfrm>
            <a:off x="2051720" y="2996952"/>
            <a:ext cx="0" cy="504056"/>
          </a:xfrm>
          <a:prstGeom prst="straightConnector1">
            <a:avLst/>
          </a:prstGeom>
          <a:ln w="57150">
            <a:tailEnd type="arrow"/>
          </a:ln>
          <a:extLst/>
        </p:spPr>
        <p:style>
          <a:lnRef idx="1">
            <a:schemeClr val="accent2"/>
          </a:lnRef>
          <a:fillRef idx="0">
            <a:schemeClr val="accent2"/>
          </a:fillRef>
          <a:effectRef idx="0">
            <a:schemeClr val="accent2"/>
          </a:effectRef>
          <a:fontRef idx="minor">
            <a:schemeClr val="tx1"/>
          </a:fontRef>
        </p:style>
      </p:cxnSp>
      <p:cxnSp>
        <p:nvCxnSpPr>
          <p:cNvPr id="9" name="Rechte verbindingslijn met pijl 8"/>
          <p:cNvCxnSpPr/>
          <p:nvPr/>
        </p:nvCxnSpPr>
        <p:spPr bwMode="auto">
          <a:xfrm>
            <a:off x="5364088" y="2996952"/>
            <a:ext cx="0" cy="491831"/>
          </a:xfrm>
          <a:prstGeom prst="straightConnector1">
            <a:avLst/>
          </a:prstGeom>
          <a:ln w="57150">
            <a:tailEnd type="arrow"/>
          </a:ln>
          <a:extLst/>
        </p:spPr>
        <p:style>
          <a:lnRef idx="1">
            <a:schemeClr val="accent2"/>
          </a:lnRef>
          <a:fillRef idx="0">
            <a:schemeClr val="accent2"/>
          </a:fillRef>
          <a:effectRef idx="0">
            <a:schemeClr val="accent2"/>
          </a:effectRef>
          <a:fontRef idx="minor">
            <a:schemeClr val="tx1"/>
          </a:fontRef>
        </p:style>
      </p:cxnSp>
      <p:sp>
        <p:nvSpPr>
          <p:cNvPr id="7" name="Rechthoek 6"/>
          <p:cNvSpPr/>
          <p:nvPr/>
        </p:nvSpPr>
        <p:spPr>
          <a:xfrm>
            <a:off x="6567548" y="6237312"/>
            <a:ext cx="2592288" cy="338554"/>
          </a:xfrm>
          <a:prstGeom prst="rect">
            <a:avLst/>
          </a:prstGeom>
        </p:spPr>
        <p:txBody>
          <a:bodyPr wrap="square">
            <a:spAutoFit/>
          </a:bodyPr>
          <a:lstStyle/>
          <a:p>
            <a:pPr algn="l"/>
            <a:r>
              <a:rPr lang="en-US" sz="1600">
                <a:solidFill>
                  <a:srgbClr val="0070C0"/>
                </a:solidFill>
              </a:rPr>
              <a:t>(</a:t>
            </a:r>
            <a:r>
              <a:rPr lang="en-US" sz="1600" err="1">
                <a:solidFill>
                  <a:srgbClr val="0070C0"/>
                </a:solidFill>
              </a:rPr>
              <a:t>Schunk</a:t>
            </a:r>
            <a:r>
              <a:rPr lang="en-US" sz="1600" i="1">
                <a:solidFill>
                  <a:srgbClr val="0070C0"/>
                </a:solidFill>
              </a:rPr>
              <a:t> et al.</a:t>
            </a:r>
            <a:r>
              <a:rPr lang="en-US" sz="1600">
                <a:solidFill>
                  <a:srgbClr val="0070C0"/>
                </a:solidFill>
              </a:rPr>
              <a:t>, 2008)</a:t>
            </a:r>
          </a:p>
        </p:txBody>
      </p:sp>
      <p:sp>
        <p:nvSpPr>
          <p:cNvPr id="6" name="Titel 1"/>
          <p:cNvSpPr txBox="1">
            <a:spLocks/>
          </p:cNvSpPr>
          <p:nvPr/>
        </p:nvSpPr>
        <p:spPr bwMode="auto">
          <a:xfrm>
            <a:off x="539552" y="1124843"/>
            <a:ext cx="6480720" cy="1872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3400" b="1">
                <a:solidFill>
                  <a:schemeClr val="accent2"/>
                </a:solidFill>
                <a:latin typeface="+mj-lt"/>
                <a:ea typeface="+mj-ea"/>
                <a:cs typeface="+mj-cs"/>
              </a:defRPr>
            </a:lvl1pPr>
            <a:lvl2pPr algn="l" rtl="0" eaLnBrk="1" fontAlgn="base" hangingPunct="1">
              <a:spcBef>
                <a:spcPct val="0"/>
              </a:spcBef>
              <a:spcAft>
                <a:spcPct val="0"/>
              </a:spcAft>
              <a:defRPr sz="3400" b="1">
                <a:solidFill>
                  <a:schemeClr val="accent2"/>
                </a:solidFill>
                <a:latin typeface="Trebuchet MS" pitchFamily="34" charset="0"/>
                <a:cs typeface="Arial" charset="0"/>
              </a:defRPr>
            </a:lvl2pPr>
            <a:lvl3pPr algn="l" rtl="0" eaLnBrk="1" fontAlgn="base" hangingPunct="1">
              <a:spcBef>
                <a:spcPct val="0"/>
              </a:spcBef>
              <a:spcAft>
                <a:spcPct val="0"/>
              </a:spcAft>
              <a:defRPr sz="3400" b="1">
                <a:solidFill>
                  <a:schemeClr val="accent2"/>
                </a:solidFill>
                <a:latin typeface="Trebuchet MS" pitchFamily="34" charset="0"/>
                <a:cs typeface="Arial" charset="0"/>
              </a:defRPr>
            </a:lvl3pPr>
            <a:lvl4pPr algn="l" rtl="0" eaLnBrk="1" fontAlgn="base" hangingPunct="1">
              <a:spcBef>
                <a:spcPct val="0"/>
              </a:spcBef>
              <a:spcAft>
                <a:spcPct val="0"/>
              </a:spcAft>
              <a:defRPr sz="3400" b="1">
                <a:solidFill>
                  <a:schemeClr val="accent2"/>
                </a:solidFill>
                <a:latin typeface="Trebuchet MS" pitchFamily="34" charset="0"/>
                <a:cs typeface="Arial" charset="0"/>
              </a:defRPr>
            </a:lvl4pPr>
            <a:lvl5pPr algn="l" rtl="0" eaLnBrk="1" fontAlgn="base" hangingPunct="1">
              <a:spcBef>
                <a:spcPct val="0"/>
              </a:spcBef>
              <a:spcAft>
                <a:spcPct val="0"/>
              </a:spcAft>
              <a:defRPr sz="3400" b="1">
                <a:solidFill>
                  <a:schemeClr val="accent2"/>
                </a:solidFill>
                <a:latin typeface="Trebuchet MS" pitchFamily="34" charset="0"/>
                <a:cs typeface="Arial" charset="0"/>
              </a:defRPr>
            </a:lvl5pPr>
            <a:lvl6pPr marL="457200" algn="l" rtl="0" eaLnBrk="1" fontAlgn="base" hangingPunct="1">
              <a:spcBef>
                <a:spcPct val="0"/>
              </a:spcBef>
              <a:spcAft>
                <a:spcPct val="0"/>
              </a:spcAft>
              <a:defRPr sz="3400" b="1">
                <a:solidFill>
                  <a:schemeClr val="accent2"/>
                </a:solidFill>
                <a:latin typeface="Trebuchet MS" pitchFamily="34" charset="0"/>
                <a:cs typeface="Arial" charset="0"/>
              </a:defRPr>
            </a:lvl6pPr>
            <a:lvl7pPr marL="914400" algn="l" rtl="0" eaLnBrk="1" fontAlgn="base" hangingPunct="1">
              <a:spcBef>
                <a:spcPct val="0"/>
              </a:spcBef>
              <a:spcAft>
                <a:spcPct val="0"/>
              </a:spcAft>
              <a:defRPr sz="3400" b="1">
                <a:solidFill>
                  <a:schemeClr val="accent2"/>
                </a:solidFill>
                <a:latin typeface="Trebuchet MS" pitchFamily="34" charset="0"/>
                <a:cs typeface="Arial" charset="0"/>
              </a:defRPr>
            </a:lvl7pPr>
            <a:lvl8pPr marL="1371600" algn="l" rtl="0" eaLnBrk="1" fontAlgn="base" hangingPunct="1">
              <a:spcBef>
                <a:spcPct val="0"/>
              </a:spcBef>
              <a:spcAft>
                <a:spcPct val="0"/>
              </a:spcAft>
              <a:defRPr sz="3400" b="1">
                <a:solidFill>
                  <a:schemeClr val="accent2"/>
                </a:solidFill>
                <a:latin typeface="Trebuchet MS" pitchFamily="34" charset="0"/>
                <a:cs typeface="Arial" charset="0"/>
              </a:defRPr>
            </a:lvl8pPr>
            <a:lvl9pPr marL="1828800" algn="l" rtl="0" eaLnBrk="1" fontAlgn="base" hangingPunct="1">
              <a:spcBef>
                <a:spcPct val="0"/>
              </a:spcBef>
              <a:spcAft>
                <a:spcPct val="0"/>
              </a:spcAft>
              <a:defRPr sz="3400" b="1">
                <a:solidFill>
                  <a:schemeClr val="accent2"/>
                </a:solidFill>
                <a:latin typeface="Trebuchet MS" pitchFamily="34" charset="0"/>
                <a:cs typeface="Arial" charset="0"/>
              </a:defRPr>
            </a:lvl9pPr>
          </a:lstStyle>
          <a:p>
            <a:pPr marL="0" indent="0">
              <a:lnSpc>
                <a:spcPct val="150000"/>
              </a:lnSpc>
              <a:buNone/>
            </a:pPr>
            <a:r>
              <a:rPr lang="nl-NL" sz="2400">
                <a:solidFill>
                  <a:srgbClr val="8E166A"/>
                </a:solidFill>
              </a:rPr>
              <a:t>Goal-</a:t>
            </a:r>
            <a:r>
              <a:rPr lang="nl-NL" sz="2400" err="1">
                <a:solidFill>
                  <a:srgbClr val="8E166A"/>
                </a:solidFill>
              </a:rPr>
              <a:t>orientations</a:t>
            </a:r>
            <a:r>
              <a:rPr lang="nl-NL" sz="2400">
                <a:solidFill>
                  <a:srgbClr val="8E166A"/>
                </a:solidFill>
              </a:rPr>
              <a:t> – </a:t>
            </a:r>
            <a:r>
              <a:rPr lang="nl-NL" sz="1800" err="1">
                <a:solidFill>
                  <a:srgbClr val="8E166A"/>
                </a:solidFill>
              </a:rPr>
              <a:t>purposes</a:t>
            </a:r>
            <a:r>
              <a:rPr lang="nl-NL" sz="1800">
                <a:solidFill>
                  <a:srgbClr val="8E166A"/>
                </a:solidFill>
              </a:rPr>
              <a:t> or </a:t>
            </a:r>
            <a:r>
              <a:rPr lang="nl-NL" sz="1800" err="1">
                <a:solidFill>
                  <a:srgbClr val="8E166A"/>
                </a:solidFill>
              </a:rPr>
              <a:t>reasons</a:t>
            </a:r>
            <a:r>
              <a:rPr lang="nl-NL" sz="1800">
                <a:solidFill>
                  <a:srgbClr val="8E166A"/>
                </a:solidFill>
              </a:rPr>
              <a:t> </a:t>
            </a:r>
          </a:p>
          <a:p>
            <a:pPr marL="285750" indent="-285750">
              <a:lnSpc>
                <a:spcPct val="150000"/>
              </a:lnSpc>
              <a:buFont typeface="Arial" panose="020B0604020202020204" pitchFamily="34" charset="0"/>
              <a:buChar char="•"/>
            </a:pPr>
            <a:r>
              <a:rPr lang="nl-NL" sz="1800" err="1">
                <a:solidFill>
                  <a:srgbClr val="002060"/>
                </a:solidFill>
              </a:rPr>
              <a:t>for</a:t>
            </a:r>
            <a:r>
              <a:rPr lang="nl-NL" sz="1800">
                <a:solidFill>
                  <a:srgbClr val="002060"/>
                </a:solidFill>
              </a:rPr>
              <a:t> </a:t>
            </a:r>
            <a:r>
              <a:rPr lang="nl-NL" sz="1800" err="1">
                <a:solidFill>
                  <a:srgbClr val="002060"/>
                </a:solidFill>
              </a:rPr>
              <a:t>engaging</a:t>
            </a:r>
            <a:r>
              <a:rPr lang="nl-NL" sz="1800">
                <a:solidFill>
                  <a:srgbClr val="002060"/>
                </a:solidFill>
              </a:rPr>
              <a:t> in </a:t>
            </a:r>
            <a:r>
              <a:rPr lang="nl-NL" sz="1800" err="1">
                <a:solidFill>
                  <a:srgbClr val="002060"/>
                </a:solidFill>
              </a:rPr>
              <a:t>achievement</a:t>
            </a:r>
            <a:r>
              <a:rPr lang="nl-NL" sz="1800">
                <a:solidFill>
                  <a:srgbClr val="002060"/>
                </a:solidFill>
              </a:rPr>
              <a:t> </a:t>
            </a:r>
            <a:r>
              <a:rPr lang="nl-NL" sz="1800" err="1">
                <a:solidFill>
                  <a:srgbClr val="002060"/>
                </a:solidFill>
              </a:rPr>
              <a:t>behaviors</a:t>
            </a:r>
            <a:r>
              <a:rPr lang="nl-NL" sz="1800">
                <a:solidFill>
                  <a:srgbClr val="002060"/>
                </a:solidFill>
              </a:rPr>
              <a:t> </a:t>
            </a:r>
            <a:r>
              <a:rPr lang="nl-NL" sz="1400">
                <a:solidFill>
                  <a:srgbClr val="002060"/>
                </a:solidFill>
              </a:rPr>
              <a:t>(</a:t>
            </a:r>
            <a:r>
              <a:rPr lang="nl-NL" sz="1400" err="1">
                <a:solidFill>
                  <a:srgbClr val="002060"/>
                </a:solidFill>
              </a:rPr>
              <a:t>Pintrich</a:t>
            </a:r>
            <a:r>
              <a:rPr lang="nl-NL" sz="1400">
                <a:solidFill>
                  <a:srgbClr val="002060"/>
                </a:solidFill>
              </a:rPr>
              <a:t>, 2003), </a:t>
            </a:r>
            <a:r>
              <a:rPr lang="nl-NL" sz="1800">
                <a:solidFill>
                  <a:srgbClr val="002060"/>
                </a:solidFill>
              </a:rPr>
              <a:t>and </a:t>
            </a:r>
          </a:p>
          <a:p>
            <a:pPr marL="285750" indent="-285750">
              <a:lnSpc>
                <a:spcPct val="150000"/>
              </a:lnSpc>
              <a:buFont typeface="Arial" panose="020B0604020202020204" pitchFamily="34" charset="0"/>
              <a:buChar char="•"/>
            </a:pPr>
            <a:r>
              <a:rPr lang="nl-NL" sz="1800" err="1">
                <a:solidFill>
                  <a:srgbClr val="002060"/>
                </a:solidFill>
              </a:rPr>
              <a:t>why</a:t>
            </a:r>
            <a:r>
              <a:rPr lang="nl-NL" sz="1800">
                <a:solidFill>
                  <a:srgbClr val="002060"/>
                </a:solidFill>
              </a:rPr>
              <a:t> persons want </a:t>
            </a:r>
            <a:r>
              <a:rPr lang="nl-NL" sz="1800" err="1">
                <a:solidFill>
                  <a:srgbClr val="002060"/>
                </a:solidFill>
              </a:rPr>
              <a:t>to</a:t>
            </a:r>
            <a:r>
              <a:rPr lang="nl-NL" sz="1800">
                <a:solidFill>
                  <a:srgbClr val="002060"/>
                </a:solidFill>
              </a:rPr>
              <a:t> get </a:t>
            </a:r>
            <a:r>
              <a:rPr lang="nl-NL" sz="1800" err="1">
                <a:solidFill>
                  <a:srgbClr val="002060"/>
                </a:solidFill>
              </a:rPr>
              <a:t>tasks</a:t>
            </a:r>
            <a:r>
              <a:rPr lang="nl-NL" sz="1800">
                <a:solidFill>
                  <a:srgbClr val="002060"/>
                </a:solidFill>
              </a:rPr>
              <a:t> correct, and </a:t>
            </a:r>
          </a:p>
          <a:p>
            <a:pPr marL="285750" indent="-285750">
              <a:lnSpc>
                <a:spcPct val="150000"/>
              </a:lnSpc>
              <a:buFont typeface="Arial" panose="020B0604020202020204" pitchFamily="34" charset="0"/>
              <a:buChar char="•"/>
            </a:pPr>
            <a:r>
              <a:rPr lang="nl-NL" sz="1800" err="1">
                <a:solidFill>
                  <a:srgbClr val="002060"/>
                </a:solidFill>
              </a:rPr>
              <a:t>how</a:t>
            </a:r>
            <a:r>
              <a:rPr lang="nl-NL" sz="1800">
                <a:solidFill>
                  <a:srgbClr val="002060"/>
                </a:solidFill>
              </a:rPr>
              <a:t> </a:t>
            </a:r>
            <a:r>
              <a:rPr lang="nl-NL" sz="1800" err="1">
                <a:solidFill>
                  <a:srgbClr val="002060"/>
                </a:solidFill>
              </a:rPr>
              <a:t>they</a:t>
            </a:r>
            <a:r>
              <a:rPr lang="nl-NL" sz="1800">
                <a:solidFill>
                  <a:srgbClr val="002060"/>
                </a:solidFill>
              </a:rPr>
              <a:t> approach and </a:t>
            </a:r>
            <a:r>
              <a:rPr lang="nl-NL" sz="1800" err="1">
                <a:solidFill>
                  <a:srgbClr val="002060"/>
                </a:solidFill>
              </a:rPr>
              <a:t>engage</a:t>
            </a:r>
            <a:r>
              <a:rPr lang="nl-NL" sz="1800">
                <a:solidFill>
                  <a:srgbClr val="002060"/>
                </a:solidFill>
              </a:rPr>
              <a:t> in </a:t>
            </a:r>
            <a:r>
              <a:rPr lang="nl-NL" sz="1800" err="1">
                <a:solidFill>
                  <a:srgbClr val="002060"/>
                </a:solidFill>
              </a:rPr>
              <a:t>the</a:t>
            </a:r>
            <a:r>
              <a:rPr lang="nl-NL" sz="1800">
                <a:solidFill>
                  <a:srgbClr val="002060"/>
                </a:solidFill>
              </a:rPr>
              <a:t> </a:t>
            </a:r>
            <a:r>
              <a:rPr lang="nl-NL" sz="1800" err="1">
                <a:solidFill>
                  <a:srgbClr val="002060"/>
                </a:solidFill>
              </a:rPr>
              <a:t>tasks</a:t>
            </a:r>
            <a:r>
              <a:rPr lang="nl-NL" sz="1800">
                <a:solidFill>
                  <a:srgbClr val="002060"/>
                </a:solidFill>
              </a:rPr>
              <a:t>.</a:t>
            </a:r>
            <a:r>
              <a:rPr lang="nl-NL" sz="2400">
                <a:solidFill>
                  <a:srgbClr val="002060"/>
                </a:solidFill>
              </a:rPr>
              <a:t> </a:t>
            </a:r>
          </a:p>
        </p:txBody>
      </p:sp>
      <p:pic>
        <p:nvPicPr>
          <p:cNvPr id="3074" name="Picture 2" descr="http://t3.gstatic.com/images?q=tbn:ANd9GcSw1CcyrdQun735hohOcN2wb_QFib-AUAEUTwHyUUOD_jQNudt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
            <a:ext cx="2771800" cy="1763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99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0" end="0"/>
                                            </p:txEl>
                                          </p:spTgt>
                                        </p:tgtEl>
                                        <p:attrNameLst>
                                          <p:attrName>style.visibility</p:attrName>
                                        </p:attrNameLst>
                                      </p:cBhvr>
                                      <p:to>
                                        <p:strVal val="visible"/>
                                      </p:to>
                                    </p:set>
                                    <p:animEffect transition="in" filter="fade">
                                      <p:cBhvr>
                                        <p:cTn id="63" dur="1000"/>
                                        <p:tgtEl>
                                          <p:spTgt spid="4">
                                            <p:txEl>
                                              <p:pRg st="0" end="0"/>
                                            </p:txEl>
                                          </p:spTgt>
                                        </p:tgtEl>
                                      </p:cBhvr>
                                    </p:animEffect>
                                    <p:anim calcmode="lin" valueType="num">
                                      <p:cBhvr>
                                        <p:cTn id="6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txEl>
                                              <p:pRg st="1" end="1"/>
                                            </p:txEl>
                                          </p:spTgt>
                                        </p:tgtEl>
                                        <p:attrNameLst>
                                          <p:attrName>style.visibility</p:attrName>
                                        </p:attrNameLst>
                                      </p:cBhvr>
                                      <p:to>
                                        <p:strVal val="visible"/>
                                      </p:to>
                                    </p:set>
                                    <p:animEffect transition="in" filter="fade">
                                      <p:cBhvr>
                                        <p:cTn id="70" dur="1000"/>
                                        <p:tgtEl>
                                          <p:spTgt spid="4">
                                            <p:txEl>
                                              <p:pRg st="1" end="1"/>
                                            </p:txEl>
                                          </p:spTgt>
                                        </p:tgtEl>
                                      </p:cBhvr>
                                    </p:animEffect>
                                    <p:anim calcmode="lin" valueType="num">
                                      <p:cBhvr>
                                        <p:cTn id="7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
                                            <p:txEl>
                                              <p:pRg st="2" end="2"/>
                                            </p:txEl>
                                          </p:spTgt>
                                        </p:tgtEl>
                                        <p:attrNameLst>
                                          <p:attrName>style.visibility</p:attrName>
                                        </p:attrNameLst>
                                      </p:cBhvr>
                                      <p:to>
                                        <p:strVal val="visible"/>
                                      </p:to>
                                    </p:set>
                                    <p:animEffect transition="in" filter="fade">
                                      <p:cBhvr>
                                        <p:cTn id="77" dur="1000"/>
                                        <p:tgtEl>
                                          <p:spTgt spid="4">
                                            <p:txEl>
                                              <p:pRg st="2" end="2"/>
                                            </p:txEl>
                                          </p:spTgt>
                                        </p:tgtEl>
                                      </p:cBhvr>
                                    </p:animEffect>
                                    <p:anim calcmode="lin" valueType="num">
                                      <p:cBhvr>
                                        <p:cTn id="7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4">
                                            <p:txEl>
                                              <p:pRg st="3" end="3"/>
                                            </p:txEl>
                                          </p:spTgt>
                                        </p:tgtEl>
                                        <p:attrNameLst>
                                          <p:attrName>style.visibility</p:attrName>
                                        </p:attrNameLst>
                                      </p:cBhvr>
                                      <p:to>
                                        <p:strVal val="visible"/>
                                      </p:to>
                                    </p:set>
                                    <p:animEffect transition="in" filter="fade">
                                      <p:cBhvr>
                                        <p:cTn id="84" dur="1000"/>
                                        <p:tgtEl>
                                          <p:spTgt spid="4">
                                            <p:txEl>
                                              <p:pRg st="3" end="3"/>
                                            </p:txEl>
                                          </p:spTgt>
                                        </p:tgtEl>
                                      </p:cBhvr>
                                    </p:animEffect>
                                    <p:anim calcmode="lin" valueType="num">
                                      <p:cBhvr>
                                        <p:cTn id="8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8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4">
                                            <p:txEl>
                                              <p:pRg st="4" end="4"/>
                                            </p:txEl>
                                          </p:spTgt>
                                        </p:tgtEl>
                                        <p:attrNameLst>
                                          <p:attrName>style.visibility</p:attrName>
                                        </p:attrNameLst>
                                      </p:cBhvr>
                                      <p:to>
                                        <p:strVal val="visible"/>
                                      </p:to>
                                    </p:set>
                                    <p:animEffect transition="in" filter="fade">
                                      <p:cBhvr>
                                        <p:cTn id="91" dur="1000"/>
                                        <p:tgtEl>
                                          <p:spTgt spid="4">
                                            <p:txEl>
                                              <p:pRg st="4" end="4"/>
                                            </p:txEl>
                                          </p:spTgt>
                                        </p:tgtEl>
                                      </p:cBhvr>
                                    </p:animEffect>
                                    <p:anim calcmode="lin" valueType="num">
                                      <p:cBhvr>
                                        <p:cTn id="9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4">
                                            <p:txEl>
                                              <p:pRg st="5" end="5"/>
                                            </p:txEl>
                                          </p:spTgt>
                                        </p:tgtEl>
                                        <p:attrNameLst>
                                          <p:attrName>style.visibility</p:attrName>
                                        </p:attrNameLst>
                                      </p:cBhvr>
                                      <p:to>
                                        <p:strVal val="visible"/>
                                      </p:to>
                                    </p:set>
                                    <p:animEffect transition="in" filter="fade">
                                      <p:cBhvr>
                                        <p:cTn id="98" dur="1000"/>
                                        <p:tgtEl>
                                          <p:spTgt spid="4">
                                            <p:txEl>
                                              <p:pRg st="5" end="5"/>
                                            </p:txEl>
                                          </p:spTgt>
                                        </p:tgtEl>
                                      </p:cBhvr>
                                    </p:animEffect>
                                    <p:anim calcmode="lin" valueType="num">
                                      <p:cBhvr>
                                        <p:cTn id="9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0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06112" y="1988840"/>
            <a:ext cx="7770813" cy="3945256"/>
          </a:xfrm>
        </p:spPr>
        <p:txBody>
          <a:bodyPr>
            <a:normAutofit/>
          </a:bodyPr>
          <a:lstStyle/>
          <a:p>
            <a:r>
              <a:rPr lang="en-US" sz="2000"/>
              <a:t>Concept = effort leads to success </a:t>
            </a:r>
            <a:r>
              <a:rPr lang="en-US" sz="1600">
                <a:solidFill>
                  <a:srgbClr val="8E166A"/>
                </a:solidFill>
              </a:rPr>
              <a:t>(Nicholls, 1989)</a:t>
            </a:r>
            <a:endParaRPr lang="en-US" sz="2000">
              <a:solidFill>
                <a:srgbClr val="8E166A"/>
              </a:solidFill>
            </a:endParaRPr>
          </a:p>
          <a:p>
            <a:r>
              <a:rPr lang="en-US" sz="2000"/>
              <a:t>Concept = capability to improve, changeability</a:t>
            </a:r>
          </a:p>
          <a:p>
            <a:endParaRPr lang="en-US" sz="2000"/>
          </a:p>
          <a:p>
            <a:r>
              <a:rPr lang="en-US" sz="2000"/>
              <a:t>Prefer challenging assignments </a:t>
            </a:r>
          </a:p>
          <a:p>
            <a:r>
              <a:rPr lang="en-US" sz="2000"/>
              <a:t>Prefer tasks from which the results represent their learning process</a:t>
            </a:r>
          </a:p>
          <a:p>
            <a:endParaRPr lang="en-US" sz="2000"/>
          </a:p>
          <a:p>
            <a:r>
              <a:rPr lang="en-US" sz="2000"/>
              <a:t>Output = personally pleased, intrinsically encouraged after a difficult task</a:t>
            </a:r>
          </a:p>
          <a:p>
            <a:r>
              <a:rPr lang="en-US" sz="2000"/>
              <a:t>When at risk (too difficult, but important): more effort</a:t>
            </a:r>
          </a:p>
          <a:p>
            <a:endParaRPr lang="en-US" sz="2000"/>
          </a:p>
        </p:txBody>
      </p:sp>
      <p:sp>
        <p:nvSpPr>
          <p:cNvPr id="4" name="Titel 1"/>
          <p:cNvSpPr txBox="1">
            <a:spLocks/>
          </p:cNvSpPr>
          <p:nvPr/>
        </p:nvSpPr>
        <p:spPr bwMode="auto">
          <a:xfrm>
            <a:off x="323528" y="683643"/>
            <a:ext cx="8280920" cy="1008112"/>
          </a:xfrm>
          <a:prstGeom prst="rect">
            <a:avLst/>
          </a:prstGeom>
          <a:noFill/>
          <a:ln w="9525">
            <a:noFill/>
            <a:miter lim="800000"/>
            <a:headEnd/>
            <a:tailEnd/>
          </a:ln>
          <a:effectLst/>
        </p:spPr>
        <p:txBody>
          <a:bodyPr vert="horz" wrap="square" lIns="92160" tIns="46080" rIns="92160" bIns="46080" numCol="1" anchor="ctr" anchorCtr="0" compatLnSpc="1">
            <a:prstTxWarp prst="textNoShape">
              <a:avLst/>
            </a:prstTxWarp>
          </a:bodyPr>
          <a:lstStyle/>
          <a:p>
            <a:pPr algn="ctr" defTabSz="449263">
              <a:buClr>
                <a:srgbClr val="CBCBCB"/>
              </a:buClr>
              <a:buSzPct val="100000"/>
              <a:defRPr/>
            </a:pPr>
            <a:r>
              <a:rPr lang="en-US" sz="2800" b="1">
                <a:solidFill>
                  <a:schemeClr val="accent1"/>
                </a:solidFill>
                <a:effectLst>
                  <a:outerShdw blurRad="38100" dist="38100" dir="2700000" algn="tl">
                    <a:srgbClr val="000000">
                      <a:alpha val="43137"/>
                    </a:srgbClr>
                  </a:outerShdw>
                </a:effectLst>
              </a:rPr>
              <a:t>Learning oriented = ‘improving competence’</a:t>
            </a:r>
            <a:endParaRPr kumimoji="0" lang="en-US" sz="2800" b="0" i="0" u="none" strike="noStrike" kern="0" cap="none" spc="0" normalizeH="0" baseline="0">
              <a:ln>
                <a:noFill/>
              </a:ln>
              <a:solidFill>
                <a:schemeClr val="accent1"/>
              </a:solidFill>
              <a:effectLst/>
              <a:uLnTx/>
              <a:uFillTx/>
              <a:latin typeface="+mj-lt"/>
              <a:ea typeface="+mj-ea"/>
              <a:cs typeface="+mj-cs"/>
            </a:endParaRPr>
          </a:p>
        </p:txBody>
      </p:sp>
    </p:spTree>
    <p:extLst>
      <p:ext uri="{BB962C8B-B14F-4D97-AF65-F5344CB8AC3E}">
        <p14:creationId xmlns:p14="http://schemas.microsoft.com/office/powerpoint/2010/main" val="3844561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85800" y="1916832"/>
            <a:ext cx="7846640" cy="3528392"/>
          </a:xfrm>
        </p:spPr>
        <p:txBody>
          <a:bodyPr>
            <a:normAutofit/>
          </a:bodyPr>
          <a:lstStyle/>
          <a:p>
            <a:r>
              <a:rPr lang="en-US" sz="2000"/>
              <a:t>Concept = competence leads to success </a:t>
            </a:r>
            <a:r>
              <a:rPr lang="en-US" sz="1600">
                <a:solidFill>
                  <a:srgbClr val="8E166A"/>
                </a:solidFill>
              </a:rPr>
              <a:t>(Ames, 1992; </a:t>
            </a:r>
            <a:r>
              <a:rPr lang="en-US" sz="1600" err="1">
                <a:solidFill>
                  <a:srgbClr val="8E166A"/>
                </a:solidFill>
              </a:rPr>
              <a:t>Pintrich</a:t>
            </a:r>
            <a:r>
              <a:rPr lang="en-US" sz="1600">
                <a:solidFill>
                  <a:srgbClr val="8E166A"/>
                </a:solidFill>
              </a:rPr>
              <a:t>, 2000)</a:t>
            </a:r>
            <a:endParaRPr lang="en-US" sz="2000"/>
          </a:p>
          <a:p>
            <a:r>
              <a:rPr lang="en-US" sz="2000"/>
              <a:t>Concept = to demonstrate to others that they are competent</a:t>
            </a:r>
          </a:p>
          <a:p>
            <a:endParaRPr lang="en-US" sz="2000"/>
          </a:p>
          <a:p>
            <a:r>
              <a:rPr lang="en-US" sz="2000"/>
              <a:t>Prefer tasks which show their excellence (to do better than other students)</a:t>
            </a:r>
          </a:p>
          <a:p>
            <a:endParaRPr lang="en-US" sz="2000"/>
          </a:p>
          <a:p>
            <a:r>
              <a:rPr lang="en-US" sz="2000"/>
              <a:t>Output = competition, winning with public recognition</a:t>
            </a:r>
          </a:p>
          <a:p>
            <a:r>
              <a:rPr lang="en-US" sz="2000"/>
              <a:t>At risk (too difficult, but important): helpless, ‘I can not do this’, avoiding or procrastination</a:t>
            </a:r>
          </a:p>
          <a:p>
            <a:endParaRPr lang="en-US" sz="2000"/>
          </a:p>
        </p:txBody>
      </p:sp>
      <p:sp>
        <p:nvSpPr>
          <p:cNvPr id="4" name="Titel 1"/>
          <p:cNvSpPr txBox="1">
            <a:spLocks/>
          </p:cNvSpPr>
          <p:nvPr/>
        </p:nvSpPr>
        <p:spPr bwMode="auto">
          <a:xfrm>
            <a:off x="430746" y="688706"/>
            <a:ext cx="8025867" cy="720080"/>
          </a:xfrm>
          <a:prstGeom prst="rect">
            <a:avLst/>
          </a:prstGeom>
          <a:noFill/>
          <a:ln w="9525">
            <a:noFill/>
            <a:miter lim="800000"/>
            <a:headEnd/>
            <a:tailEnd/>
          </a:ln>
          <a:effectLst/>
        </p:spPr>
        <p:txBody>
          <a:bodyPr vert="horz" wrap="square" lIns="92160" tIns="46080" rIns="92160" bIns="46080" numCol="1" anchor="ctr" anchorCtr="0" compatLnSpc="1">
            <a:prstTxWarp prst="textNoShape">
              <a:avLst/>
            </a:prstTxWarp>
          </a:bodyPr>
          <a:lstStyle/>
          <a:p>
            <a:pPr algn="ctr" defTabSz="449263">
              <a:buClr>
                <a:srgbClr val="CBCBCB"/>
              </a:buClr>
              <a:buSzPct val="100000"/>
              <a:defRPr/>
            </a:pPr>
            <a:endParaRPr lang="en-US" sz="2800" b="1">
              <a:solidFill>
                <a:schemeClr val="accent1"/>
              </a:solidFill>
              <a:effectLst>
                <a:outerShdw blurRad="38100" dist="38100" dir="2700000" algn="tl">
                  <a:srgbClr val="000000">
                    <a:alpha val="43137"/>
                  </a:srgbClr>
                </a:outerShdw>
              </a:effectLst>
            </a:endParaRPr>
          </a:p>
          <a:p>
            <a:pPr algn="ctr" defTabSz="449263">
              <a:buClr>
                <a:srgbClr val="CBCBCB"/>
              </a:buClr>
              <a:buSzPct val="100000"/>
              <a:defRPr/>
            </a:pPr>
            <a:r>
              <a:rPr lang="en-US" sz="2800" b="1">
                <a:solidFill>
                  <a:schemeClr val="accent1"/>
                </a:solidFill>
                <a:effectLst>
                  <a:outerShdw blurRad="38100" dist="38100" dir="2700000" algn="tl">
                    <a:srgbClr val="000000">
                      <a:alpha val="43137"/>
                    </a:srgbClr>
                  </a:outerShdw>
                </a:effectLst>
              </a:rPr>
              <a:t>Performing oriented = ‘proving competence’</a:t>
            </a:r>
            <a:br>
              <a:rPr lang="en-US" sz="2800" b="1">
                <a:solidFill>
                  <a:schemeClr val="accent1"/>
                </a:solidFill>
                <a:effectLst>
                  <a:outerShdw blurRad="38100" dist="38100" dir="2700000" algn="tl">
                    <a:srgbClr val="000000">
                      <a:alpha val="43137"/>
                    </a:srgbClr>
                  </a:outerShdw>
                </a:effectLst>
              </a:rPr>
            </a:br>
            <a:endParaRPr kumimoji="0" lang="en-US" sz="2800" b="0" i="0" u="none" strike="noStrike" kern="0" cap="none" spc="0" normalizeH="0" baseline="0">
              <a:ln>
                <a:noFill/>
              </a:ln>
              <a:solidFill>
                <a:schemeClr val="accent1"/>
              </a:solidFill>
              <a:effectLst/>
              <a:uLnTx/>
              <a:uFillTx/>
              <a:latin typeface="+mj-lt"/>
              <a:ea typeface="+mj-ea"/>
              <a:cs typeface="+mj-cs"/>
            </a:endParaRPr>
          </a:p>
        </p:txBody>
      </p:sp>
    </p:spTree>
    <p:extLst>
      <p:ext uri="{BB962C8B-B14F-4D97-AF65-F5344CB8AC3E}">
        <p14:creationId xmlns:p14="http://schemas.microsoft.com/office/powerpoint/2010/main" val="2689866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539552" y="188640"/>
            <a:ext cx="7848872" cy="648072"/>
          </a:xfrm>
        </p:spPr>
        <p:txBody>
          <a:bodyPr>
            <a:normAutofit fontScale="90000"/>
          </a:bodyPr>
          <a:lstStyle/>
          <a:p>
            <a:pPr algn="ctr">
              <a:lnSpc>
                <a:spcPct val="100000"/>
              </a:lnSpc>
            </a:pPr>
            <a:r>
              <a:rPr lang="nl-NL" sz="2800" b="1"/>
              <a:t>Goal </a:t>
            </a:r>
            <a:r>
              <a:rPr lang="nl-NL" sz="2800" b="1" err="1"/>
              <a:t>orientations</a:t>
            </a:r>
            <a:r>
              <a:rPr lang="nl-NL" sz="2800" b="1"/>
              <a:t> </a:t>
            </a:r>
            <a:r>
              <a:rPr lang="nl-NL" sz="1800" b="1"/>
              <a:t>(</a:t>
            </a:r>
            <a:r>
              <a:rPr lang="nl-NL" sz="1800" b="1" err="1"/>
              <a:t>Elliot</a:t>
            </a:r>
            <a:r>
              <a:rPr lang="nl-NL" sz="1800" b="1"/>
              <a:t>, 1999; Minnaert, 2015; </a:t>
            </a:r>
            <a:r>
              <a:rPr lang="nl-NL" sz="1800" b="1" err="1"/>
              <a:t>Schunk</a:t>
            </a:r>
            <a:r>
              <a:rPr lang="nl-NL" sz="1800" b="1"/>
              <a:t> et al., 2008)</a:t>
            </a:r>
            <a:endParaRPr lang="en-US" sz="1800" b="1"/>
          </a:p>
        </p:txBody>
      </p:sp>
      <p:graphicFrame>
        <p:nvGraphicFramePr>
          <p:cNvPr id="71711" name="Group 31"/>
          <p:cNvGraphicFramePr>
            <a:graphicFrameLocks noGrp="1"/>
          </p:cNvGraphicFramePr>
          <p:nvPr>
            <p:extLst>
              <p:ext uri="{D42A27DB-BD31-4B8C-83A1-F6EECF244321}">
                <p14:modId xmlns:p14="http://schemas.microsoft.com/office/powerpoint/2010/main" val="1816020577"/>
              </p:ext>
            </p:extLst>
          </p:nvPr>
        </p:nvGraphicFramePr>
        <p:xfrm>
          <a:off x="323528" y="836713"/>
          <a:ext cx="8352928" cy="5247500"/>
        </p:xfrm>
        <a:graphic>
          <a:graphicData uri="http://schemas.openxmlformats.org/drawingml/2006/table">
            <a:tbl>
              <a:tblPr/>
              <a:tblGrid>
                <a:gridCol w="1825009">
                  <a:extLst>
                    <a:ext uri="{9D8B030D-6E8A-4147-A177-3AD203B41FA5}">
                      <a16:colId xmlns:a16="http://schemas.microsoft.com/office/drawing/2014/main" xmlns="" val="20000"/>
                    </a:ext>
                  </a:extLst>
                </a:gridCol>
                <a:gridCol w="2880663">
                  <a:extLst>
                    <a:ext uri="{9D8B030D-6E8A-4147-A177-3AD203B41FA5}">
                      <a16:colId xmlns:a16="http://schemas.microsoft.com/office/drawing/2014/main" xmlns="" val="20001"/>
                    </a:ext>
                  </a:extLst>
                </a:gridCol>
                <a:gridCol w="3647256">
                  <a:extLst>
                    <a:ext uri="{9D8B030D-6E8A-4147-A177-3AD203B41FA5}">
                      <a16:colId xmlns:a16="http://schemas.microsoft.com/office/drawing/2014/main" xmlns="" val="20002"/>
                    </a:ext>
                  </a:extLst>
                </a:gridCol>
              </a:tblGrid>
              <a:tr h="11222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US" sz="2400" b="0" i="0" u="none" strike="noStrike" cap="none" normalizeH="0" baseline="0" noProof="0" dirty="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000" b="1" i="0" u="none" strike="noStrike" cap="none" normalizeH="0" baseline="0" noProof="0" dirty="0">
                          <a:ln>
                            <a:noFill/>
                          </a:ln>
                          <a:solidFill>
                            <a:schemeClr val="accent1"/>
                          </a:solidFill>
                          <a:effectLst/>
                          <a:latin typeface="Tahoma" charset="0"/>
                        </a:rPr>
                        <a:t>Mastery orientation</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defRPr/>
                      </a:pPr>
                      <a:r>
                        <a:rPr kumimoji="0" lang="en-US" sz="1800" b="1" i="0" u="none" strike="noStrike" cap="none" normalizeH="0" baseline="0" noProof="0" dirty="0">
                          <a:ln>
                            <a:noFill/>
                          </a:ln>
                          <a:solidFill>
                            <a:schemeClr val="tx1"/>
                          </a:solidFill>
                          <a:effectLst/>
                          <a:latin typeface="Tahoma" charset="0"/>
                        </a:rPr>
                        <a:t>(focus on learning, understanding)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000" b="1" i="0" u="none" strike="noStrike" cap="none" normalizeH="0" baseline="0" noProof="0" dirty="0">
                          <a:ln>
                            <a:noFill/>
                          </a:ln>
                          <a:solidFill>
                            <a:schemeClr val="accent1"/>
                          </a:solidFill>
                          <a:effectLst/>
                          <a:latin typeface="Tahoma" charset="0"/>
                        </a:rPr>
                        <a:t>Performance orientation</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defRPr/>
                      </a:pPr>
                      <a:r>
                        <a:rPr kumimoji="0" lang="en-US" sz="1800" b="1" i="0" u="none" strike="noStrike" cap="none" normalizeH="0" baseline="0" noProof="0" dirty="0">
                          <a:ln>
                            <a:noFill/>
                          </a:ln>
                          <a:solidFill>
                            <a:schemeClr val="tx1"/>
                          </a:solidFill>
                          <a:effectLst/>
                          <a:latin typeface="Tahoma" charset="0"/>
                        </a:rPr>
                        <a:t>(focus on best or highest grades)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037964">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1" i="0" u="none" strike="noStrike" cap="none" normalizeH="0" baseline="0" noProof="0" dirty="0">
                          <a:ln>
                            <a:noFill/>
                          </a:ln>
                          <a:solidFill>
                            <a:schemeClr val="tx1"/>
                          </a:solidFill>
                          <a:effectLst/>
                          <a:latin typeface="Tahoma" charset="0"/>
                        </a:rPr>
                        <a:t>Goal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noProof="0" dirty="0">
                          <a:ln>
                            <a:noFill/>
                          </a:ln>
                          <a:solidFill>
                            <a:schemeClr val="accent5">
                              <a:lumMod val="50000"/>
                            </a:schemeClr>
                          </a:solidFill>
                          <a:effectLst/>
                          <a:latin typeface="Tahoma" charset="0"/>
                        </a:rPr>
                        <a:t>Mastery a task</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noProof="0" dirty="0">
                          <a:ln>
                            <a:noFill/>
                          </a:ln>
                          <a:solidFill>
                            <a:schemeClr val="accent5">
                              <a:lumMod val="50000"/>
                            </a:schemeClr>
                          </a:solidFill>
                          <a:effectLst/>
                          <a:latin typeface="Tahoma" charset="0"/>
                        </a:rPr>
                        <a:t>Enjoyment and freedom</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noProof="0" dirty="0">
                          <a:ln>
                            <a:noFill/>
                          </a:ln>
                          <a:solidFill>
                            <a:srgbClr val="0070C0"/>
                          </a:solidFill>
                          <a:effectLst/>
                          <a:latin typeface="Tahoma" charset="0"/>
                        </a:rPr>
                        <a:t>Improving competence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noProof="0" dirty="0">
                          <a:ln>
                            <a:noFill/>
                          </a:ln>
                          <a:solidFill>
                            <a:schemeClr val="accent5">
                              <a:lumMod val="50000"/>
                            </a:schemeClr>
                          </a:solidFill>
                          <a:effectLst/>
                          <a:latin typeface="Tahoma" charset="0"/>
                        </a:rPr>
                        <a:t>High grades </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noProof="0" dirty="0">
                          <a:ln>
                            <a:noFill/>
                          </a:ln>
                          <a:solidFill>
                            <a:schemeClr val="accent5">
                              <a:lumMod val="50000"/>
                            </a:schemeClr>
                          </a:solidFill>
                          <a:effectLst/>
                          <a:latin typeface="Tahoma" charset="0"/>
                        </a:rPr>
                        <a:t>Best at tasks in comparison to others</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noProof="0" dirty="0">
                          <a:ln>
                            <a:noFill/>
                          </a:ln>
                          <a:solidFill>
                            <a:srgbClr val="0070C0"/>
                          </a:solidFill>
                          <a:effectLst/>
                          <a:latin typeface="Tahoma" charset="0"/>
                        </a:rPr>
                        <a:t>Proving competence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48954">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1" i="0" u="none" strike="noStrike" cap="none" normalizeH="0" baseline="0" noProof="0" dirty="0">
                          <a:ln>
                            <a:noFill/>
                          </a:ln>
                          <a:solidFill>
                            <a:schemeClr val="tx1"/>
                          </a:solidFill>
                          <a:effectLst/>
                          <a:latin typeface="Tahoma" charset="0"/>
                        </a:rPr>
                        <a:t>Failure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noProof="0" dirty="0">
                          <a:ln>
                            <a:noFill/>
                          </a:ln>
                          <a:solidFill>
                            <a:schemeClr val="accent5">
                              <a:lumMod val="50000"/>
                            </a:schemeClr>
                          </a:solidFill>
                          <a:effectLst/>
                          <a:latin typeface="Tahoma" charset="0"/>
                        </a:rPr>
                        <a:t>Need more time/ exercise for mastery/ understanding the subject/ task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noProof="0" dirty="0">
                          <a:ln>
                            <a:noFill/>
                          </a:ln>
                          <a:solidFill>
                            <a:schemeClr val="accent5">
                              <a:lumMod val="50000"/>
                            </a:schemeClr>
                          </a:solidFill>
                          <a:effectLst/>
                          <a:latin typeface="Tahoma" charset="0"/>
                        </a:rPr>
                        <a:t>Worries about/ be afraid of image of incompetence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04089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1" i="0" u="none" strike="noStrike" cap="none" normalizeH="0" baseline="0" noProof="0" dirty="0">
                          <a:ln>
                            <a:noFill/>
                          </a:ln>
                          <a:solidFill>
                            <a:schemeClr val="tx1"/>
                          </a:solidFill>
                          <a:effectLst/>
                          <a:latin typeface="Tahoma" charset="0"/>
                        </a:rPr>
                        <a:t>Experience of  negative emotions when .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noProof="0" dirty="0">
                          <a:ln>
                            <a:noFill/>
                          </a:ln>
                          <a:solidFill>
                            <a:schemeClr val="accent5">
                              <a:lumMod val="50000"/>
                            </a:schemeClr>
                          </a:solidFill>
                          <a:effectLst/>
                          <a:latin typeface="Tahoma" charset="0"/>
                        </a:rPr>
                        <a:t>Coercion</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noProof="0" dirty="0">
                          <a:ln>
                            <a:noFill/>
                          </a:ln>
                          <a:solidFill>
                            <a:schemeClr val="accent5">
                              <a:lumMod val="50000"/>
                            </a:schemeClr>
                          </a:solidFill>
                          <a:effectLst/>
                          <a:latin typeface="Tahoma" charset="0"/>
                        </a:rPr>
                        <a:t>Lack of autonomy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noProof="0" dirty="0">
                          <a:ln>
                            <a:noFill/>
                          </a:ln>
                          <a:solidFill>
                            <a:schemeClr val="accent5">
                              <a:lumMod val="50000"/>
                            </a:schemeClr>
                          </a:solidFill>
                          <a:effectLst/>
                          <a:latin typeface="Tahoma" charset="0"/>
                        </a:rPr>
                        <a:t>Signals of criticism</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noProof="0" dirty="0">
                          <a:ln>
                            <a:noFill/>
                          </a:ln>
                          <a:solidFill>
                            <a:schemeClr val="accent5">
                              <a:lumMod val="50000"/>
                            </a:schemeClr>
                          </a:solidFill>
                          <a:effectLst/>
                          <a:latin typeface="Tahoma" charset="0"/>
                        </a:rPr>
                        <a:t>Too high a risk / insecurity</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noProof="0" dirty="0">
                          <a:ln>
                            <a:noFill/>
                          </a:ln>
                          <a:solidFill>
                            <a:schemeClr val="accent5">
                              <a:lumMod val="50000"/>
                            </a:schemeClr>
                          </a:solidFill>
                          <a:effectLst/>
                          <a:latin typeface="Tahoma" charset="0"/>
                        </a:rPr>
                        <a:t>Loss of control and prestige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049587">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1" i="0" u="none" strike="noStrike" cap="none" normalizeH="0" baseline="0" noProof="0" dirty="0">
                          <a:ln>
                            <a:noFill/>
                          </a:ln>
                          <a:solidFill>
                            <a:schemeClr val="tx1"/>
                          </a:solidFill>
                          <a:effectLst/>
                          <a:latin typeface="Tahoma" charset="0"/>
                        </a:rPr>
                        <a:t>Effects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noProof="0" dirty="0">
                          <a:ln>
                            <a:noFill/>
                          </a:ln>
                          <a:solidFill>
                            <a:schemeClr val="accent5">
                              <a:lumMod val="50000"/>
                            </a:schemeClr>
                          </a:solidFill>
                          <a:effectLst/>
                          <a:latin typeface="Tahoma" charset="0"/>
                        </a:rPr>
                        <a:t>To overcome a challenge</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noProof="0" dirty="0">
                          <a:ln>
                            <a:noFill/>
                          </a:ln>
                          <a:solidFill>
                            <a:schemeClr val="accent5">
                              <a:lumMod val="50000"/>
                            </a:schemeClr>
                          </a:solidFill>
                          <a:effectLst/>
                          <a:latin typeface="Tahoma" charset="0"/>
                        </a:rPr>
                        <a:t>To adjust their strategy and increase their effort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noProof="0" dirty="0">
                          <a:ln>
                            <a:noFill/>
                          </a:ln>
                          <a:solidFill>
                            <a:schemeClr val="accent5">
                              <a:lumMod val="50000"/>
                            </a:schemeClr>
                          </a:solidFill>
                          <a:effectLst/>
                          <a:latin typeface="Tahoma" charset="0"/>
                        </a:rPr>
                        <a:t>Do not learn from their faults </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noProof="0" dirty="0">
                          <a:ln>
                            <a:noFill/>
                          </a:ln>
                          <a:solidFill>
                            <a:schemeClr val="accent5">
                              <a:lumMod val="50000"/>
                            </a:schemeClr>
                          </a:solidFill>
                          <a:effectLst/>
                          <a:latin typeface="Tahoma" charset="0"/>
                        </a:rPr>
                        <a:t>Minimize their efforts in the eyes of others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46112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0842" y="393918"/>
            <a:ext cx="8098202" cy="717856"/>
          </a:xfrm>
        </p:spPr>
        <p:txBody>
          <a:bodyPr>
            <a:noAutofit/>
          </a:bodyPr>
          <a:lstStyle/>
          <a:p>
            <a:pPr algn="ctr">
              <a:lnSpc>
                <a:spcPct val="100000"/>
              </a:lnSpc>
            </a:pPr>
            <a:r>
              <a:rPr lang="nl-NL" sz="2000" b="1" err="1">
                <a:solidFill>
                  <a:srgbClr val="8E166A"/>
                </a:solidFill>
              </a:rPr>
              <a:t>Motivational</a:t>
            </a:r>
            <a:r>
              <a:rPr lang="nl-NL" sz="2000" b="1">
                <a:solidFill>
                  <a:srgbClr val="8E166A"/>
                </a:solidFill>
              </a:rPr>
              <a:t> model of context, </a:t>
            </a:r>
            <a:r>
              <a:rPr lang="nl-NL" sz="2000" b="1" err="1">
                <a:solidFill>
                  <a:srgbClr val="8E166A"/>
                </a:solidFill>
              </a:rPr>
              <a:t>self</a:t>
            </a:r>
            <a:r>
              <a:rPr lang="nl-NL" sz="2000" b="1">
                <a:solidFill>
                  <a:srgbClr val="8E166A"/>
                </a:solidFill>
              </a:rPr>
              <a:t>, action, and </a:t>
            </a:r>
            <a:r>
              <a:rPr lang="nl-NL" sz="2000" b="1" err="1">
                <a:solidFill>
                  <a:srgbClr val="8E166A"/>
                </a:solidFill>
              </a:rPr>
              <a:t>outcomes</a:t>
            </a:r>
            <a:r>
              <a:rPr lang="nl-NL" sz="2000" b="1">
                <a:solidFill>
                  <a:srgbClr val="8E166A"/>
                </a:solidFill>
              </a:rPr>
              <a:t> </a:t>
            </a:r>
            <a:r>
              <a:rPr lang="nl-NL" sz="2000">
                <a:solidFill>
                  <a:srgbClr val="8E166A"/>
                </a:solidFill>
              </a:rPr>
              <a:t/>
            </a:r>
            <a:br>
              <a:rPr lang="nl-NL" sz="2000">
                <a:solidFill>
                  <a:srgbClr val="8E166A"/>
                </a:solidFill>
              </a:rPr>
            </a:br>
            <a:r>
              <a:rPr lang="nl-NL" sz="1400">
                <a:solidFill>
                  <a:srgbClr val="8E166A"/>
                </a:solidFill>
              </a:rPr>
              <a:t>(Deci &amp; Ryan, 2008; Minnaert, 2005)</a:t>
            </a:r>
            <a:r>
              <a:rPr lang="nl-NL" sz="2000">
                <a:solidFill>
                  <a:srgbClr val="8E166A"/>
                </a:solidFill>
              </a:rPr>
              <a:t/>
            </a:r>
            <a:br>
              <a:rPr lang="nl-NL" sz="2000">
                <a:solidFill>
                  <a:srgbClr val="8E166A"/>
                </a:solidFill>
              </a:rPr>
            </a:br>
            <a:endParaRPr lang="en-US" sz="2000"/>
          </a:p>
        </p:txBody>
      </p:sp>
      <p:sp>
        <p:nvSpPr>
          <p:cNvPr id="3" name="Tijdelijke aanduiding voor tekst 2"/>
          <p:cNvSpPr>
            <a:spLocks noGrp="1"/>
          </p:cNvSpPr>
          <p:nvPr>
            <p:ph type="body" sz="quarter" idx="10"/>
          </p:nvPr>
        </p:nvSpPr>
        <p:spPr>
          <a:xfrm>
            <a:off x="467545" y="1196752"/>
            <a:ext cx="8100194" cy="5184576"/>
          </a:xfrm>
        </p:spPr>
        <p:txBody>
          <a:bodyPr/>
          <a:lstStyle/>
          <a:p>
            <a:r>
              <a:rPr lang="nl-NL" sz="1600" dirty="0">
                <a:solidFill>
                  <a:srgbClr val="8E166A"/>
                </a:solidFill>
                <a:ea typeface="+mj-ea"/>
                <a:cs typeface="+mj-cs"/>
              </a:rPr>
              <a:t/>
            </a:r>
            <a:br>
              <a:rPr lang="nl-NL" sz="1600" dirty="0">
                <a:solidFill>
                  <a:srgbClr val="8E166A"/>
                </a:solidFill>
                <a:ea typeface="+mj-ea"/>
                <a:cs typeface="+mj-cs"/>
              </a:rPr>
            </a:br>
            <a:endParaRPr lang="en-US" dirty="0"/>
          </a:p>
        </p:txBody>
      </p:sp>
      <p:sp>
        <p:nvSpPr>
          <p:cNvPr id="4" name="Ovaal 3"/>
          <p:cNvSpPr/>
          <p:nvPr/>
        </p:nvSpPr>
        <p:spPr bwMode="auto">
          <a:xfrm>
            <a:off x="648615" y="1397480"/>
            <a:ext cx="1616998" cy="519351"/>
          </a:xfrm>
          <a:prstGeom prst="ellipse">
            <a:avLst/>
          </a:prstGeom>
          <a:solidFill>
            <a:schemeClr val="bg1"/>
          </a:solidFill>
          <a:ln w="5715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nl-NL" sz="1800" b="0" i="0" u="none" strike="noStrike" cap="none" normalizeH="0" baseline="0">
                <a:ln>
                  <a:noFill/>
                </a:ln>
                <a:solidFill>
                  <a:schemeClr val="tx1"/>
                </a:solidFill>
                <a:effectLst/>
                <a:latin typeface="Comic Sans MS" panose="030F0702030302020204" pitchFamily="66" charset="0"/>
                <a:ea typeface="ＭＳ Ｐゴシック" pitchFamily="1" charset="-128"/>
              </a:rPr>
              <a:t>Context</a:t>
            </a:r>
          </a:p>
        </p:txBody>
      </p:sp>
      <p:cxnSp>
        <p:nvCxnSpPr>
          <p:cNvPr id="44" name="Rechte verbindingslijn met pijl 43"/>
          <p:cNvCxnSpPr/>
          <p:nvPr/>
        </p:nvCxnSpPr>
        <p:spPr>
          <a:xfrm>
            <a:off x="2523605" y="1660818"/>
            <a:ext cx="517413" cy="0"/>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23" name="Ovaal 22"/>
          <p:cNvSpPr/>
          <p:nvPr/>
        </p:nvSpPr>
        <p:spPr bwMode="auto">
          <a:xfrm>
            <a:off x="3177791" y="1411863"/>
            <a:ext cx="1242083" cy="519351"/>
          </a:xfrm>
          <a:prstGeom prst="ellipse">
            <a:avLst/>
          </a:prstGeom>
          <a:solidFill>
            <a:schemeClr val="bg1"/>
          </a:solidFill>
          <a:ln w="571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50000"/>
              </a:spcBef>
              <a:spcAft>
                <a:spcPct val="0"/>
              </a:spcAft>
              <a:buClrTx/>
              <a:buSzTx/>
              <a:buFontTx/>
              <a:buNone/>
              <a:tabLst/>
            </a:pPr>
            <a:r>
              <a:rPr kumimoji="0" lang="nl-NL" sz="1800" b="0" i="0" u="none" strike="noStrike" cap="none" normalizeH="0" baseline="0">
                <a:ln>
                  <a:noFill/>
                </a:ln>
                <a:solidFill>
                  <a:schemeClr val="tx1"/>
                </a:solidFill>
                <a:effectLst/>
                <a:latin typeface="Comic Sans MS" panose="030F0702030302020204" pitchFamily="66" charset="0"/>
                <a:ea typeface="ＭＳ Ｐゴシック" pitchFamily="1" charset="-128"/>
              </a:rPr>
              <a:t> ‘</a:t>
            </a:r>
            <a:r>
              <a:rPr kumimoji="0" lang="nl-NL" sz="1800" b="0" i="0" u="none" strike="noStrike" cap="none" normalizeH="0" baseline="0" err="1">
                <a:ln>
                  <a:noFill/>
                </a:ln>
                <a:solidFill>
                  <a:schemeClr val="tx1"/>
                </a:solidFill>
                <a:effectLst/>
                <a:latin typeface="Comic Sans MS" panose="030F0702030302020204" pitchFamily="66" charset="0"/>
                <a:ea typeface="ＭＳ Ｐゴシック" pitchFamily="1" charset="-128"/>
              </a:rPr>
              <a:t>Self</a:t>
            </a:r>
            <a:r>
              <a:rPr kumimoji="0" lang="nl-NL" sz="1800" b="0" i="0" u="none" strike="noStrike" cap="none" normalizeH="0" baseline="0">
                <a:ln>
                  <a:noFill/>
                </a:ln>
                <a:solidFill>
                  <a:schemeClr val="tx1"/>
                </a:solidFill>
                <a:effectLst/>
                <a:latin typeface="Comic Sans MS" panose="030F0702030302020204" pitchFamily="66" charset="0"/>
                <a:ea typeface="ＭＳ Ｐゴシック" pitchFamily="1" charset="-128"/>
              </a:rPr>
              <a:t>’</a:t>
            </a:r>
          </a:p>
        </p:txBody>
      </p:sp>
      <p:sp>
        <p:nvSpPr>
          <p:cNvPr id="29" name="Ovaal 28"/>
          <p:cNvSpPr/>
          <p:nvPr/>
        </p:nvSpPr>
        <p:spPr bwMode="auto">
          <a:xfrm>
            <a:off x="6961018" y="1421774"/>
            <a:ext cx="1858349" cy="519351"/>
          </a:xfrm>
          <a:prstGeom prst="ellipse">
            <a:avLst/>
          </a:prstGeom>
          <a:solidFill>
            <a:schemeClr val="bg1"/>
          </a:solidFill>
          <a:ln w="57150"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nl-NL" sz="1800" b="0" i="0" u="none" strike="noStrike" cap="none" normalizeH="0" baseline="0" err="1">
                <a:ln>
                  <a:noFill/>
                </a:ln>
                <a:solidFill>
                  <a:schemeClr val="tx1"/>
                </a:solidFill>
                <a:effectLst/>
                <a:latin typeface="Comic Sans MS" panose="030F0702030302020204" pitchFamily="66" charset="0"/>
                <a:ea typeface="ＭＳ Ｐゴシック" pitchFamily="1" charset="-128"/>
              </a:rPr>
              <a:t>Outcome</a:t>
            </a:r>
            <a:endParaRPr kumimoji="0" lang="nl-NL" sz="1800" b="0" i="0" u="none" strike="noStrike" cap="none" normalizeH="0" baseline="0">
              <a:ln>
                <a:noFill/>
              </a:ln>
              <a:solidFill>
                <a:schemeClr val="tx1"/>
              </a:solidFill>
              <a:effectLst/>
              <a:latin typeface="Comic Sans MS" panose="030F0702030302020204" pitchFamily="66" charset="0"/>
              <a:ea typeface="ＭＳ Ｐゴシック" pitchFamily="1" charset="-128"/>
            </a:endParaRPr>
          </a:p>
        </p:txBody>
      </p:sp>
      <p:cxnSp>
        <p:nvCxnSpPr>
          <p:cNvPr id="30" name="Rechte verbindingslijn met pijl 29"/>
          <p:cNvCxnSpPr/>
          <p:nvPr/>
        </p:nvCxnSpPr>
        <p:spPr>
          <a:xfrm>
            <a:off x="4487141" y="1666133"/>
            <a:ext cx="476416" cy="5405"/>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32" name="Oval 39"/>
          <p:cNvSpPr>
            <a:spLocks noChangeArrowheads="1"/>
          </p:cNvSpPr>
          <p:nvPr/>
        </p:nvSpPr>
        <p:spPr bwMode="auto">
          <a:xfrm>
            <a:off x="394051" y="1989138"/>
            <a:ext cx="2129554" cy="4262437"/>
          </a:xfrm>
          <a:prstGeom prst="ellipse">
            <a:avLst/>
          </a:prstGeom>
          <a:noFill/>
          <a:ln w="19050">
            <a:solidFill>
              <a:srgbClr val="FFCC00"/>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53882" dir="13500000" algn="ctr" rotWithShape="0">
                    <a:srgbClr val="808080"/>
                  </a:outerShdw>
                </a:effectLst>
              </a14:hiddenEffects>
            </a:ext>
          </a:extLst>
        </p:spPr>
        <p:txBody>
          <a:bodyPr wrap="none" lIns="92075" tIns="46038" rIns="92075" bIns="46038" anchor="ctr"/>
          <a:lstStyle/>
          <a:p>
            <a:endParaRPr lang="nl-NL"/>
          </a:p>
        </p:txBody>
      </p:sp>
      <p:sp>
        <p:nvSpPr>
          <p:cNvPr id="33" name="Oval 39"/>
          <p:cNvSpPr>
            <a:spLocks noChangeArrowheads="1"/>
          </p:cNvSpPr>
          <p:nvPr/>
        </p:nvSpPr>
        <p:spPr bwMode="auto">
          <a:xfrm>
            <a:off x="6961018" y="2091032"/>
            <a:ext cx="1960483" cy="4262437"/>
          </a:xfrm>
          <a:prstGeom prst="ellipse">
            <a:avLst/>
          </a:prstGeom>
          <a:noFill/>
          <a:ln w="19050">
            <a:solidFill>
              <a:schemeClr val="accent3">
                <a:lumMod val="75000"/>
              </a:schemeClr>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53882" dir="13500000" algn="ctr" rotWithShape="0">
                    <a:srgbClr val="808080"/>
                  </a:outerShdw>
                </a:effectLst>
              </a14:hiddenEffects>
            </a:ext>
          </a:extLst>
        </p:spPr>
        <p:txBody>
          <a:bodyPr wrap="none" lIns="92075" tIns="46038" rIns="92075" bIns="46038" anchor="ctr"/>
          <a:lstStyle/>
          <a:p>
            <a:endParaRPr lang="nl-NL"/>
          </a:p>
        </p:txBody>
      </p:sp>
      <p:sp>
        <p:nvSpPr>
          <p:cNvPr id="34" name="Rechthoek 33"/>
          <p:cNvSpPr/>
          <p:nvPr/>
        </p:nvSpPr>
        <p:spPr bwMode="auto">
          <a:xfrm>
            <a:off x="5107239" y="3434160"/>
            <a:ext cx="1514546" cy="984885"/>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nl-NL" sz="400" i="0" u="none" strike="noStrike" cap="none" normalizeH="0" baseline="0">
              <a:ln>
                <a:noFill/>
              </a:ln>
              <a:solidFill>
                <a:schemeClr val="tx1"/>
              </a:solidFill>
              <a:effectLst/>
              <a:latin typeface="Comic Sans MS" panose="030F0702030302020204" pitchFamily="66" charset="0"/>
              <a:ea typeface="ＭＳ Ｐゴシック" pitchFamily="1" charset="-128"/>
            </a:endParaRPr>
          </a:p>
          <a:p>
            <a:pPr marL="0" marR="0" indent="0" algn="ctr" defTabSz="914400" rtl="0" eaLnBrk="1" fontAlgn="base" latinLnBrk="0" hangingPunct="1">
              <a:lnSpc>
                <a:spcPct val="100000"/>
              </a:lnSpc>
              <a:spcBef>
                <a:spcPct val="50000"/>
              </a:spcBef>
              <a:spcAft>
                <a:spcPct val="0"/>
              </a:spcAft>
              <a:buClrTx/>
              <a:buSzTx/>
              <a:buFontTx/>
              <a:buNone/>
              <a:tabLst/>
            </a:pPr>
            <a:r>
              <a:rPr kumimoji="0" lang="nl-NL" sz="1800" i="0" u="none" strike="noStrike" cap="none" normalizeH="0" baseline="0" err="1">
                <a:ln>
                  <a:noFill/>
                </a:ln>
                <a:solidFill>
                  <a:schemeClr val="tx1"/>
                </a:solidFill>
                <a:effectLst/>
                <a:latin typeface="Comic Sans MS" panose="030F0702030302020204" pitchFamily="66" charset="0"/>
                <a:ea typeface="ＭＳ Ｐゴシック" pitchFamily="1" charset="-128"/>
              </a:rPr>
              <a:t>Motivation</a:t>
            </a:r>
            <a:r>
              <a:rPr kumimoji="0" lang="nl-NL" sz="1800" i="0" u="none" strike="noStrike" cap="none" normalizeH="0" baseline="0">
                <a:ln>
                  <a:noFill/>
                </a:ln>
                <a:solidFill>
                  <a:schemeClr val="tx1"/>
                </a:solidFill>
                <a:effectLst/>
                <a:latin typeface="Comic Sans MS" panose="030F0702030302020204" pitchFamily="66" charset="0"/>
                <a:ea typeface="ＭＳ Ｐゴシック" pitchFamily="1" charset="-128"/>
              </a:rPr>
              <a:t>/</a:t>
            </a:r>
          </a:p>
          <a:p>
            <a:pPr marL="0" marR="0" indent="0" algn="ctr" defTabSz="914400" rtl="0" eaLnBrk="1" fontAlgn="base" latinLnBrk="0" hangingPunct="1">
              <a:lnSpc>
                <a:spcPct val="100000"/>
              </a:lnSpc>
              <a:spcBef>
                <a:spcPct val="50000"/>
              </a:spcBef>
              <a:spcAft>
                <a:spcPct val="0"/>
              </a:spcAft>
              <a:buClrTx/>
              <a:buSzTx/>
              <a:buFontTx/>
              <a:buNone/>
              <a:tabLst/>
            </a:pPr>
            <a:r>
              <a:rPr lang="nl-NL">
                <a:solidFill>
                  <a:srgbClr val="C00000"/>
                </a:solidFill>
                <a:latin typeface="Comic Sans MS" panose="030F0702030302020204" pitchFamily="66" charset="0"/>
                <a:ea typeface="ＭＳ Ｐゴシック" pitchFamily="1" charset="-128"/>
              </a:rPr>
              <a:t>E</a:t>
            </a:r>
            <a:r>
              <a:rPr lang="nl-NL">
                <a:solidFill>
                  <a:schemeClr val="tx1"/>
                </a:solidFill>
                <a:latin typeface="Comic Sans MS" panose="030F0702030302020204" pitchFamily="66" charset="0"/>
                <a:ea typeface="ＭＳ Ｐゴシック" pitchFamily="1" charset="-128"/>
              </a:rPr>
              <a:t>ngagement</a:t>
            </a:r>
            <a:endParaRPr kumimoji="0" lang="nl-NL" sz="1800" i="0" u="none" strike="noStrike" cap="none" normalizeH="0" baseline="0">
              <a:ln>
                <a:noFill/>
              </a:ln>
              <a:solidFill>
                <a:schemeClr val="tx1"/>
              </a:solidFill>
              <a:effectLst/>
              <a:latin typeface="Comic Sans MS" panose="030F0702030302020204" pitchFamily="66" charset="0"/>
              <a:ea typeface="ＭＳ Ｐゴシック" pitchFamily="1" charset="-128"/>
            </a:endParaRPr>
          </a:p>
        </p:txBody>
      </p:sp>
      <p:sp>
        <p:nvSpPr>
          <p:cNvPr id="20" name="Rechthoek 19"/>
          <p:cNvSpPr/>
          <p:nvPr/>
        </p:nvSpPr>
        <p:spPr>
          <a:xfrm>
            <a:off x="693576" y="2603222"/>
            <a:ext cx="1269899" cy="369332"/>
          </a:xfrm>
          <a:prstGeom prst="rect">
            <a:avLst/>
          </a:prstGeom>
        </p:spPr>
        <p:txBody>
          <a:bodyPr wrap="none">
            <a:spAutoFit/>
          </a:bodyPr>
          <a:lstStyle/>
          <a:p>
            <a:pPr algn="ctr" fontAlgn="base">
              <a:spcBef>
                <a:spcPct val="50000"/>
              </a:spcBef>
              <a:spcAft>
                <a:spcPct val="0"/>
              </a:spcAft>
            </a:pPr>
            <a:r>
              <a:rPr lang="nl-NL" err="1">
                <a:latin typeface="Comic Sans MS" panose="030F0702030302020204" pitchFamily="66" charset="0"/>
                <a:ea typeface="ＭＳ Ｐゴシック" pitchFamily="1" charset="-128"/>
              </a:rPr>
              <a:t>Structure</a:t>
            </a:r>
            <a:endParaRPr lang="nl-NL">
              <a:latin typeface="Comic Sans MS" panose="030F0702030302020204" pitchFamily="66" charset="0"/>
              <a:ea typeface="ＭＳ Ｐゴシック" pitchFamily="1" charset="-128"/>
            </a:endParaRPr>
          </a:p>
        </p:txBody>
      </p:sp>
      <p:sp>
        <p:nvSpPr>
          <p:cNvPr id="21" name="Rechthoek 20"/>
          <p:cNvSpPr/>
          <p:nvPr/>
        </p:nvSpPr>
        <p:spPr>
          <a:xfrm>
            <a:off x="674270" y="3612649"/>
            <a:ext cx="1342034" cy="784830"/>
          </a:xfrm>
          <a:prstGeom prst="rect">
            <a:avLst/>
          </a:prstGeom>
        </p:spPr>
        <p:txBody>
          <a:bodyPr wrap="none">
            <a:spAutoFit/>
          </a:bodyPr>
          <a:lstStyle/>
          <a:p>
            <a:pPr algn="ctr" fontAlgn="base">
              <a:spcBef>
                <a:spcPct val="50000"/>
              </a:spcBef>
              <a:spcAft>
                <a:spcPct val="0"/>
              </a:spcAft>
            </a:pPr>
            <a:r>
              <a:rPr lang="nl-NL">
                <a:latin typeface="Comic Sans MS" panose="030F0702030302020204" pitchFamily="66" charset="0"/>
                <a:ea typeface="ＭＳ Ｐゴシック" pitchFamily="1" charset="-128"/>
              </a:rPr>
              <a:t>Autonomy-</a:t>
            </a:r>
          </a:p>
          <a:p>
            <a:pPr algn="ctr" fontAlgn="base">
              <a:spcBef>
                <a:spcPct val="50000"/>
              </a:spcBef>
              <a:spcAft>
                <a:spcPct val="0"/>
              </a:spcAft>
            </a:pPr>
            <a:r>
              <a:rPr lang="nl-NL">
                <a:latin typeface="Comic Sans MS" panose="030F0702030302020204" pitchFamily="66" charset="0"/>
                <a:ea typeface="ＭＳ Ｐゴシック" pitchFamily="1" charset="-128"/>
              </a:rPr>
              <a:t>support</a:t>
            </a:r>
          </a:p>
        </p:txBody>
      </p:sp>
      <p:sp>
        <p:nvSpPr>
          <p:cNvPr id="22" name="Rechthoek 21"/>
          <p:cNvSpPr/>
          <p:nvPr/>
        </p:nvSpPr>
        <p:spPr>
          <a:xfrm>
            <a:off x="707480" y="5111355"/>
            <a:ext cx="1502335" cy="369332"/>
          </a:xfrm>
          <a:prstGeom prst="rect">
            <a:avLst/>
          </a:prstGeom>
        </p:spPr>
        <p:txBody>
          <a:bodyPr wrap="none">
            <a:spAutoFit/>
          </a:bodyPr>
          <a:lstStyle/>
          <a:p>
            <a:pPr algn="ctr" fontAlgn="base">
              <a:spcBef>
                <a:spcPct val="50000"/>
              </a:spcBef>
              <a:spcAft>
                <a:spcPct val="0"/>
              </a:spcAft>
            </a:pPr>
            <a:r>
              <a:rPr lang="nl-NL" err="1">
                <a:latin typeface="Comic Sans MS" panose="030F0702030302020204" pitchFamily="66" charset="0"/>
                <a:ea typeface="ＭＳ Ｐゴシック" pitchFamily="1" charset="-128"/>
              </a:rPr>
              <a:t>Involvement</a:t>
            </a:r>
            <a:endParaRPr lang="nl-NL">
              <a:latin typeface="Comic Sans MS" panose="030F0702030302020204" pitchFamily="66" charset="0"/>
              <a:ea typeface="ＭＳ Ｐゴシック" pitchFamily="1" charset="-128"/>
            </a:endParaRPr>
          </a:p>
        </p:txBody>
      </p:sp>
      <p:sp>
        <p:nvSpPr>
          <p:cNvPr id="35" name="Rechthoek 34"/>
          <p:cNvSpPr/>
          <p:nvPr/>
        </p:nvSpPr>
        <p:spPr>
          <a:xfrm>
            <a:off x="7312237" y="3513024"/>
            <a:ext cx="1285928" cy="923330"/>
          </a:xfrm>
          <a:prstGeom prst="rect">
            <a:avLst/>
          </a:prstGeom>
        </p:spPr>
        <p:txBody>
          <a:bodyPr wrap="none">
            <a:spAutoFit/>
          </a:bodyPr>
          <a:lstStyle/>
          <a:p>
            <a:pPr algn="ctr"/>
            <a:r>
              <a:rPr lang="nl-NL" err="1">
                <a:latin typeface="Comic Sans MS" panose="030F0702030302020204" pitchFamily="66" charset="0"/>
              </a:rPr>
              <a:t>Self</a:t>
            </a:r>
            <a:endParaRPr lang="nl-NL">
              <a:latin typeface="Comic Sans MS" panose="030F0702030302020204" pitchFamily="66" charset="0"/>
            </a:endParaRPr>
          </a:p>
          <a:p>
            <a:pPr algn="ctr"/>
            <a:r>
              <a:rPr lang="nl-NL" err="1">
                <a:latin typeface="Comic Sans MS" panose="030F0702030302020204" pitchFamily="66" charset="0"/>
              </a:rPr>
              <a:t>regulated</a:t>
            </a:r>
            <a:r>
              <a:rPr lang="nl-NL">
                <a:latin typeface="Comic Sans MS" panose="030F0702030302020204" pitchFamily="66" charset="0"/>
              </a:rPr>
              <a:t> </a:t>
            </a:r>
          </a:p>
          <a:p>
            <a:pPr algn="ctr"/>
            <a:r>
              <a:rPr lang="nl-NL" err="1">
                <a:latin typeface="Comic Sans MS" panose="030F0702030302020204" pitchFamily="66" charset="0"/>
              </a:rPr>
              <a:t>learning</a:t>
            </a:r>
            <a:endParaRPr lang="nl-NL">
              <a:latin typeface="Comic Sans MS" panose="030F0702030302020204" pitchFamily="66" charset="0"/>
            </a:endParaRPr>
          </a:p>
        </p:txBody>
      </p:sp>
      <p:sp>
        <p:nvSpPr>
          <p:cNvPr id="36" name="Rechthoek 35"/>
          <p:cNvSpPr/>
          <p:nvPr/>
        </p:nvSpPr>
        <p:spPr>
          <a:xfrm>
            <a:off x="7238084" y="4834356"/>
            <a:ext cx="1529586" cy="923330"/>
          </a:xfrm>
          <a:prstGeom prst="rect">
            <a:avLst/>
          </a:prstGeom>
        </p:spPr>
        <p:txBody>
          <a:bodyPr wrap="none">
            <a:spAutoFit/>
          </a:bodyPr>
          <a:lstStyle/>
          <a:p>
            <a:pPr algn="ctr"/>
            <a:r>
              <a:rPr lang="nl-NL" dirty="0">
                <a:latin typeface="Comic Sans MS" panose="030F0702030302020204" pitchFamily="66" charset="0"/>
              </a:rPr>
              <a:t>Personal </a:t>
            </a:r>
          </a:p>
          <a:p>
            <a:pPr algn="ctr"/>
            <a:r>
              <a:rPr lang="nl-NL" dirty="0">
                <a:latin typeface="Comic Sans MS" panose="030F0702030302020204" pitchFamily="66" charset="0"/>
              </a:rPr>
              <a:t>and </a:t>
            </a:r>
            <a:r>
              <a:rPr lang="nl-NL" dirty="0" err="1">
                <a:latin typeface="Comic Sans MS" panose="030F0702030302020204" pitchFamily="66" charset="0"/>
              </a:rPr>
              <a:t>social</a:t>
            </a:r>
            <a:endParaRPr lang="nl-NL" dirty="0">
              <a:latin typeface="Comic Sans MS" panose="030F0702030302020204" pitchFamily="66" charset="0"/>
            </a:endParaRPr>
          </a:p>
          <a:p>
            <a:pPr algn="ctr"/>
            <a:r>
              <a:rPr lang="nl-NL" dirty="0">
                <a:latin typeface="Comic Sans MS" panose="030F0702030302020204" pitchFamily="66" charset="0"/>
              </a:rPr>
              <a:t>development</a:t>
            </a:r>
          </a:p>
        </p:txBody>
      </p:sp>
      <p:sp>
        <p:nvSpPr>
          <p:cNvPr id="37" name="Rechthoek 36"/>
          <p:cNvSpPr/>
          <p:nvPr/>
        </p:nvSpPr>
        <p:spPr>
          <a:xfrm>
            <a:off x="7432002" y="2326223"/>
            <a:ext cx="1080745" cy="923330"/>
          </a:xfrm>
          <a:prstGeom prst="rect">
            <a:avLst/>
          </a:prstGeom>
        </p:spPr>
        <p:txBody>
          <a:bodyPr wrap="none">
            <a:spAutoFit/>
          </a:bodyPr>
          <a:lstStyle/>
          <a:p>
            <a:pPr algn="ctr"/>
            <a:r>
              <a:rPr lang="nl-NL" err="1">
                <a:latin typeface="Comic Sans MS" panose="030F0702030302020204" pitchFamily="66" charset="0"/>
              </a:rPr>
              <a:t>Compe</a:t>
            </a:r>
            <a:r>
              <a:rPr lang="nl-NL">
                <a:latin typeface="Comic Sans MS" panose="030F0702030302020204" pitchFamily="66" charset="0"/>
              </a:rPr>
              <a:t>-</a:t>
            </a:r>
          </a:p>
          <a:p>
            <a:pPr algn="ctr"/>
            <a:r>
              <a:rPr lang="nl-NL" err="1">
                <a:latin typeface="Comic Sans MS" panose="030F0702030302020204" pitchFamily="66" charset="0"/>
              </a:rPr>
              <a:t>tencies</a:t>
            </a:r>
            <a:r>
              <a:rPr lang="nl-NL">
                <a:latin typeface="Comic Sans MS" panose="030F0702030302020204" pitchFamily="66" charset="0"/>
              </a:rPr>
              <a:t>/</a:t>
            </a:r>
          </a:p>
          <a:p>
            <a:pPr algn="ctr"/>
            <a:r>
              <a:rPr lang="nl-NL">
                <a:latin typeface="Comic Sans MS" panose="030F0702030302020204" pitchFamily="66" charset="0"/>
              </a:rPr>
              <a:t>skills</a:t>
            </a:r>
          </a:p>
        </p:txBody>
      </p:sp>
      <p:sp>
        <p:nvSpPr>
          <p:cNvPr id="38" name="Rechthoek 37"/>
          <p:cNvSpPr/>
          <p:nvPr/>
        </p:nvSpPr>
        <p:spPr>
          <a:xfrm>
            <a:off x="3212150" y="2439413"/>
            <a:ext cx="1396299" cy="58034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hthoek 38"/>
          <p:cNvSpPr/>
          <p:nvPr/>
        </p:nvSpPr>
        <p:spPr>
          <a:xfrm>
            <a:off x="3196592" y="2565443"/>
            <a:ext cx="1476686" cy="369332"/>
          </a:xfrm>
          <a:prstGeom prst="rect">
            <a:avLst/>
          </a:prstGeom>
        </p:spPr>
        <p:txBody>
          <a:bodyPr wrap="none">
            <a:spAutoFit/>
          </a:bodyPr>
          <a:lstStyle/>
          <a:p>
            <a:pPr algn="ctr" fontAlgn="base">
              <a:spcBef>
                <a:spcPct val="50000"/>
              </a:spcBef>
              <a:spcAft>
                <a:spcPct val="0"/>
              </a:spcAft>
            </a:pPr>
            <a:r>
              <a:rPr lang="nl-NL">
                <a:solidFill>
                  <a:srgbClr val="C00000"/>
                </a:solidFill>
                <a:latin typeface="Comic Sans MS" panose="030F0702030302020204" pitchFamily="66" charset="0"/>
                <a:ea typeface="ＭＳ Ｐゴシック" pitchFamily="1" charset="-128"/>
              </a:rPr>
              <a:t>C</a:t>
            </a:r>
            <a:r>
              <a:rPr lang="nl-NL">
                <a:latin typeface="Comic Sans MS" panose="030F0702030302020204" pitchFamily="66" charset="0"/>
                <a:ea typeface="ＭＳ Ｐゴシック" pitchFamily="1" charset="-128"/>
              </a:rPr>
              <a:t>ompetence</a:t>
            </a:r>
          </a:p>
        </p:txBody>
      </p:sp>
      <p:sp>
        <p:nvSpPr>
          <p:cNvPr id="41" name="Rechthoek 40"/>
          <p:cNvSpPr/>
          <p:nvPr/>
        </p:nvSpPr>
        <p:spPr>
          <a:xfrm>
            <a:off x="3232938" y="3632560"/>
            <a:ext cx="1396299" cy="58034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hthoek 41"/>
          <p:cNvSpPr/>
          <p:nvPr/>
        </p:nvSpPr>
        <p:spPr>
          <a:xfrm>
            <a:off x="3280711" y="3738064"/>
            <a:ext cx="1245854" cy="369332"/>
          </a:xfrm>
          <a:prstGeom prst="rect">
            <a:avLst/>
          </a:prstGeom>
        </p:spPr>
        <p:txBody>
          <a:bodyPr wrap="none">
            <a:spAutoFit/>
          </a:bodyPr>
          <a:lstStyle/>
          <a:p>
            <a:pPr algn="ctr" fontAlgn="base">
              <a:spcBef>
                <a:spcPct val="50000"/>
              </a:spcBef>
              <a:spcAft>
                <a:spcPct val="0"/>
              </a:spcAft>
            </a:pPr>
            <a:r>
              <a:rPr lang="nl-NL">
                <a:solidFill>
                  <a:srgbClr val="C00000"/>
                </a:solidFill>
                <a:latin typeface="Comic Sans MS" panose="030F0702030302020204" pitchFamily="66" charset="0"/>
                <a:ea typeface="ＭＳ Ｐゴシック" pitchFamily="1" charset="-128"/>
              </a:rPr>
              <a:t>A</a:t>
            </a:r>
            <a:r>
              <a:rPr lang="nl-NL">
                <a:latin typeface="Comic Sans MS" panose="030F0702030302020204" pitchFamily="66" charset="0"/>
                <a:ea typeface="ＭＳ Ｐゴシック" pitchFamily="1" charset="-128"/>
              </a:rPr>
              <a:t>utonomy</a:t>
            </a:r>
          </a:p>
        </p:txBody>
      </p:sp>
      <p:sp>
        <p:nvSpPr>
          <p:cNvPr id="43" name="Rechthoek 42"/>
          <p:cNvSpPr/>
          <p:nvPr/>
        </p:nvSpPr>
        <p:spPr>
          <a:xfrm>
            <a:off x="3194988" y="5073997"/>
            <a:ext cx="1479893" cy="369332"/>
          </a:xfrm>
          <a:prstGeom prst="rect">
            <a:avLst/>
          </a:prstGeom>
        </p:spPr>
        <p:txBody>
          <a:bodyPr wrap="none">
            <a:spAutoFit/>
          </a:bodyPr>
          <a:lstStyle/>
          <a:p>
            <a:pPr algn="ctr" fontAlgn="base">
              <a:spcBef>
                <a:spcPct val="50000"/>
              </a:spcBef>
              <a:spcAft>
                <a:spcPct val="0"/>
              </a:spcAft>
            </a:pPr>
            <a:r>
              <a:rPr lang="nl-NL">
                <a:solidFill>
                  <a:srgbClr val="C00000"/>
                </a:solidFill>
                <a:latin typeface="Comic Sans MS" panose="030F0702030302020204" pitchFamily="66" charset="0"/>
                <a:ea typeface="ＭＳ Ｐゴシック" pitchFamily="1" charset="-128"/>
              </a:rPr>
              <a:t>R</a:t>
            </a:r>
            <a:r>
              <a:rPr lang="nl-NL">
                <a:latin typeface="Comic Sans MS" panose="030F0702030302020204" pitchFamily="66" charset="0"/>
                <a:ea typeface="ＭＳ Ｐゴシック" pitchFamily="1" charset="-128"/>
              </a:rPr>
              <a:t>elatedness</a:t>
            </a:r>
          </a:p>
        </p:txBody>
      </p:sp>
      <p:sp>
        <p:nvSpPr>
          <p:cNvPr id="45" name="Rechthoek 44"/>
          <p:cNvSpPr/>
          <p:nvPr/>
        </p:nvSpPr>
        <p:spPr>
          <a:xfrm>
            <a:off x="3232938" y="4968492"/>
            <a:ext cx="1396299" cy="58034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Rechte verbindingslijn met pijl 45"/>
          <p:cNvCxnSpPr/>
          <p:nvPr/>
        </p:nvCxnSpPr>
        <p:spPr>
          <a:xfrm>
            <a:off x="2523605" y="3926603"/>
            <a:ext cx="654186" cy="0"/>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7" name="Rechte verbindingslijn met pijl 46"/>
          <p:cNvCxnSpPr/>
          <p:nvPr/>
        </p:nvCxnSpPr>
        <p:spPr>
          <a:xfrm flipV="1">
            <a:off x="2523605" y="2934777"/>
            <a:ext cx="688545" cy="987953"/>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9" name="Rechte verbindingslijn met pijl 48"/>
          <p:cNvCxnSpPr/>
          <p:nvPr/>
        </p:nvCxnSpPr>
        <p:spPr>
          <a:xfrm>
            <a:off x="2523605" y="3926603"/>
            <a:ext cx="654186" cy="1146249"/>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5" name="Rechte verbindingslijn met pijl 54"/>
          <p:cNvCxnSpPr/>
          <p:nvPr/>
        </p:nvCxnSpPr>
        <p:spPr>
          <a:xfrm>
            <a:off x="4659663" y="3004820"/>
            <a:ext cx="441113" cy="588953"/>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7" name="Rechte verbindingslijn met pijl 56"/>
          <p:cNvCxnSpPr>
            <a:stCxn id="41" idx="3"/>
            <a:endCxn id="34" idx="1"/>
          </p:cNvCxnSpPr>
          <p:nvPr/>
        </p:nvCxnSpPr>
        <p:spPr>
          <a:xfrm>
            <a:off x="4629237" y="3922731"/>
            <a:ext cx="478002" cy="3872"/>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0" name="Rechte verbindingslijn met pijl 59"/>
          <p:cNvCxnSpPr/>
          <p:nvPr/>
        </p:nvCxnSpPr>
        <p:spPr>
          <a:xfrm flipV="1">
            <a:off x="4659663" y="4436354"/>
            <a:ext cx="447576" cy="636499"/>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5" name="Rechte verbindingslijn met pijl 64"/>
          <p:cNvCxnSpPr/>
          <p:nvPr/>
        </p:nvCxnSpPr>
        <p:spPr>
          <a:xfrm>
            <a:off x="6585663" y="3999587"/>
            <a:ext cx="463473" cy="5477"/>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40" name="Ovaal 39"/>
          <p:cNvSpPr/>
          <p:nvPr/>
        </p:nvSpPr>
        <p:spPr bwMode="auto">
          <a:xfrm>
            <a:off x="5128943" y="1383997"/>
            <a:ext cx="1242083" cy="519351"/>
          </a:xfrm>
          <a:prstGeom prst="ellipse">
            <a:avLst/>
          </a:prstGeom>
          <a:solidFill>
            <a:schemeClr val="bg1"/>
          </a:solidFill>
          <a:ln w="571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50000"/>
              </a:spcBef>
              <a:spcAft>
                <a:spcPct val="0"/>
              </a:spcAft>
              <a:buClrTx/>
              <a:buSzTx/>
              <a:buFontTx/>
              <a:buNone/>
              <a:tabLst/>
            </a:pPr>
            <a:r>
              <a:rPr kumimoji="0" lang="nl-NL" sz="1800" b="0" i="0" u="none" strike="noStrike" cap="none" normalizeH="0" baseline="0">
                <a:ln>
                  <a:noFill/>
                </a:ln>
                <a:solidFill>
                  <a:schemeClr val="tx1"/>
                </a:solidFill>
                <a:effectLst/>
                <a:latin typeface="Comic Sans MS" panose="030F0702030302020204" pitchFamily="66" charset="0"/>
                <a:ea typeface="ＭＳ Ｐゴシック" pitchFamily="1" charset="-128"/>
              </a:rPr>
              <a:t>Action</a:t>
            </a:r>
          </a:p>
        </p:txBody>
      </p:sp>
      <p:cxnSp>
        <p:nvCxnSpPr>
          <p:cNvPr id="48" name="Rechte verbindingslijn met pijl 47"/>
          <p:cNvCxnSpPr/>
          <p:nvPr/>
        </p:nvCxnSpPr>
        <p:spPr>
          <a:xfrm>
            <a:off x="6431488" y="1648479"/>
            <a:ext cx="476416" cy="5405"/>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kstvak 5"/>
          <p:cNvSpPr txBox="1"/>
          <p:nvPr/>
        </p:nvSpPr>
        <p:spPr>
          <a:xfrm>
            <a:off x="3563888" y="6398581"/>
            <a:ext cx="3945760" cy="307777"/>
          </a:xfrm>
          <a:prstGeom prst="rect">
            <a:avLst/>
          </a:prstGeom>
          <a:noFill/>
        </p:spPr>
        <p:txBody>
          <a:bodyPr wrap="none" rtlCol="0">
            <a:spAutoFit/>
          </a:bodyPr>
          <a:lstStyle/>
          <a:p>
            <a:r>
              <a:rPr lang="nl-NL" sz="1400"/>
              <a:t>Self-Determination Theory, Deci &amp; Ryan, 2000)</a:t>
            </a:r>
          </a:p>
        </p:txBody>
      </p:sp>
    </p:spTree>
    <p:extLst>
      <p:ext uri="{BB962C8B-B14F-4D97-AF65-F5344CB8AC3E}">
        <p14:creationId xmlns:p14="http://schemas.microsoft.com/office/powerpoint/2010/main" val="403658155"/>
      </p:ext>
    </p:extLst>
  </p:cSld>
  <p:clrMapOvr>
    <a:masterClrMapping/>
  </p:clrMapOvr>
</p:sld>
</file>

<file path=ppt/theme/theme1.xml><?xml version="1.0" encoding="utf-8"?>
<a:theme xmlns:a="http://schemas.openxmlformats.org/drawingml/2006/main" name="CPS">
  <a:themeElements>
    <a:clrScheme name="CPS">
      <a:dk1>
        <a:sysClr val="windowText" lastClr="000000"/>
      </a:dk1>
      <a:lt1>
        <a:sysClr val="window" lastClr="FFFFFF"/>
      </a:lt1>
      <a:dk2>
        <a:srgbClr val="000000"/>
      </a:dk2>
      <a:lt2>
        <a:srgbClr val="FFFFFF"/>
      </a:lt2>
      <a:accent1>
        <a:srgbClr val="8E166A"/>
      </a:accent1>
      <a:accent2>
        <a:srgbClr val="FFDD00"/>
      </a:accent2>
      <a:accent3>
        <a:srgbClr val="92AD15"/>
      </a:accent3>
      <a:accent4>
        <a:srgbClr val="7FC8E8"/>
      </a:accent4>
      <a:accent5>
        <a:srgbClr val="E3006A"/>
      </a:accent5>
      <a:accent6>
        <a:srgbClr val="DE1925"/>
      </a:accent6>
      <a:hlink>
        <a:srgbClr val="000000"/>
      </a:hlink>
      <a:folHlink>
        <a:srgbClr val="000000"/>
      </a:folHlink>
    </a:clrScheme>
    <a:fontScheme name="CPS">
      <a:majorFont>
        <a:latin typeface="Trebuchet MS"/>
        <a:ea typeface=""/>
        <a:cs typeface=""/>
      </a:majorFont>
      <a:minorFont>
        <a:latin typeface="Trebuchet M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CPS en Covey-CPS.potx" id="{8CC78B08-C789-4F76-BDD8-1DD261FEDCA9}" vid="{669A881A-8ABD-40B4-908C-E66A8B6535CB}"/>
    </a:ext>
  </a:extLst>
</a:theme>
</file>

<file path=ppt/theme/theme2.xml><?xml version="1.0" encoding="utf-8"?>
<a:theme xmlns:a="http://schemas.openxmlformats.org/drawingml/2006/main" name="Covey | CPS">
  <a:themeElements>
    <a:clrScheme name="Covey | CPS">
      <a:dk1>
        <a:sysClr val="windowText" lastClr="000000"/>
      </a:dk1>
      <a:lt1>
        <a:sysClr val="window" lastClr="FFFFFF"/>
      </a:lt1>
      <a:dk2>
        <a:srgbClr val="000000"/>
      </a:dk2>
      <a:lt2>
        <a:srgbClr val="FFFFFF"/>
      </a:lt2>
      <a:accent1>
        <a:srgbClr val="DE1925"/>
      </a:accent1>
      <a:accent2>
        <a:srgbClr val="FFDD00"/>
      </a:accent2>
      <a:accent3>
        <a:srgbClr val="5CAC31"/>
      </a:accent3>
      <a:accent4>
        <a:srgbClr val="0D9CD4"/>
      </a:accent4>
      <a:accent5>
        <a:srgbClr val="DE1925"/>
      </a:accent5>
      <a:accent6>
        <a:srgbClr val="7F7F7F"/>
      </a:accent6>
      <a:hlink>
        <a:srgbClr val="000000"/>
      </a:hlink>
      <a:folHlink>
        <a:srgbClr val="000000"/>
      </a:folHlink>
    </a:clrScheme>
    <a:fontScheme name="CPS">
      <a:majorFont>
        <a:latin typeface="Trebuchet MS"/>
        <a:ea typeface=""/>
        <a:cs typeface=""/>
      </a:majorFont>
      <a:minorFont>
        <a:latin typeface="Trebuchet M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CPS en Covey-CPS.potx" id="{8CC78B08-C789-4F76-BDD8-1DD261FEDCA9}" vid="{17A9B344-ED0F-4AD4-9259-439D61B0B704}"/>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897</Words>
  <Application>Microsoft Office PowerPoint</Application>
  <PresentationFormat>Diavoorstelling (4:3)</PresentationFormat>
  <Paragraphs>194</Paragraphs>
  <Slides>16</Slides>
  <Notes>5</Notes>
  <HiddenSlides>0</HiddenSlides>
  <MMClips>0</MMClips>
  <ScaleCrop>false</ScaleCrop>
  <HeadingPairs>
    <vt:vector size="4" baseType="variant">
      <vt:variant>
        <vt:lpstr>Thema</vt:lpstr>
      </vt:variant>
      <vt:variant>
        <vt:i4>2</vt:i4>
      </vt:variant>
      <vt:variant>
        <vt:lpstr>Diatitels</vt:lpstr>
      </vt:variant>
      <vt:variant>
        <vt:i4>16</vt:i4>
      </vt:variant>
    </vt:vector>
  </HeadingPairs>
  <TitlesOfParts>
    <vt:vector size="18" baseType="lpstr">
      <vt:lpstr>CPS</vt:lpstr>
      <vt:lpstr>Covey | CPS</vt:lpstr>
      <vt:lpstr>High performing students Do they reach to their potential?</vt:lpstr>
      <vt:lpstr>High performing students</vt:lpstr>
      <vt:lpstr>Characteristics of high performing students</vt:lpstr>
      <vt:lpstr>Needs of high performing students</vt:lpstr>
      <vt:lpstr>Learning or performance goals? </vt:lpstr>
      <vt:lpstr>PowerPoint-presentatie</vt:lpstr>
      <vt:lpstr>PowerPoint-presentatie</vt:lpstr>
      <vt:lpstr>Goal orientations (Elliot, 1999; Minnaert, 2015; Schunk et al., 2008)</vt:lpstr>
      <vt:lpstr>Motivational model of context, self, action, and outcomes  (Deci &amp; Ryan, 2008; Minnaert, 2005) </vt:lpstr>
      <vt:lpstr>Basic Psychological Needs¹</vt:lpstr>
      <vt:lpstr>Basic Psychological Needs²</vt:lpstr>
      <vt:lpstr>Basic Psychological Needs³</vt:lpstr>
      <vt:lpstr>Support by the environment</vt:lpstr>
      <vt:lpstr>Questionnaire Learning Environment  (Belmont, 1992)</vt:lpstr>
      <vt:lpstr>Motivating learning environment by motivating teaching styles</vt:lpstr>
      <vt:lpstr>Thank you for your attention Greet de Boer g.deboer@cps.nl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performing students Do they reach to their potential?</dc:title>
  <dc:creator>Greet de Boer</dc:creator>
  <cp:lastModifiedBy>Docent</cp:lastModifiedBy>
  <cp:revision>21</cp:revision>
  <dcterms:modified xsi:type="dcterms:W3CDTF">2016-11-19T10:29:10Z</dcterms:modified>
</cp:coreProperties>
</file>