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016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90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15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427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9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4457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2445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47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197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564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50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141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426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321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561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78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3725-0735-4DE8-BACE-F737AB8ADF48}" type="datetimeFigureOut">
              <a:rPr lang="nl-BE" smtClean="0"/>
              <a:t>19/02/2016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4DD668-23A4-47F3-86CA-95387043FB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746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La </a:t>
            </a:r>
            <a:r>
              <a:rPr lang="nl-BE" dirty="0" err="1" smtClean="0"/>
              <a:t>préhistoire</a:t>
            </a:r>
            <a:r>
              <a:rPr lang="nl-BE" dirty="0" smtClean="0"/>
              <a:t> : </a:t>
            </a:r>
            <a:r>
              <a:rPr lang="nl-BE" dirty="0" err="1" smtClean="0"/>
              <a:t>l’art</a:t>
            </a:r>
            <a:r>
              <a:rPr lang="nl-BE" dirty="0" smtClean="0"/>
              <a:t> : quiz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220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u="sng" dirty="0"/>
              <a:t>1- </a:t>
            </a:r>
            <a:r>
              <a:rPr lang="nl-BE" b="1" u="sng" dirty="0" err="1"/>
              <a:t>Observe</a:t>
            </a:r>
            <a:r>
              <a:rPr lang="nl-BE" b="1" u="sng" dirty="0"/>
              <a:t> </a:t>
            </a:r>
            <a:r>
              <a:rPr lang="nl-BE" b="1" u="sng" dirty="0" err="1"/>
              <a:t>ce</a:t>
            </a:r>
            <a:r>
              <a:rPr lang="nl-BE" b="1" u="sng" dirty="0"/>
              <a:t> document et </a:t>
            </a:r>
            <a:r>
              <a:rPr lang="nl-BE" b="1" u="sng" dirty="0" err="1"/>
              <a:t>répond</a:t>
            </a:r>
            <a:r>
              <a:rPr lang="nl-BE" b="1" u="sng" dirty="0"/>
              <a:t> </a:t>
            </a:r>
            <a:r>
              <a:rPr lang="nl-BE" b="1" u="sng" dirty="0" err="1"/>
              <a:t>aux</a:t>
            </a:r>
            <a:r>
              <a:rPr lang="nl-BE" b="1" u="sng" dirty="0"/>
              <a:t> </a:t>
            </a:r>
            <a:r>
              <a:rPr lang="nl-BE" b="1" u="sng" dirty="0" err="1"/>
              <a:t>questions</a:t>
            </a:r>
            <a:r>
              <a:rPr lang="nl-BE" b="1" dirty="0"/>
              <a:t> </a:t>
            </a:r>
            <a:r>
              <a:rPr lang="nl-BE" b="1" u="sng" dirty="0"/>
              <a:t/>
            </a:r>
            <a:br>
              <a:rPr lang="nl-BE" b="1" u="sng" dirty="0"/>
            </a:br>
            <a:r>
              <a:rPr lang="nl-BE" dirty="0"/>
              <a:t>  	Que </a:t>
            </a:r>
            <a:r>
              <a:rPr lang="nl-BE" dirty="0" err="1"/>
              <a:t>représente</a:t>
            </a:r>
            <a:r>
              <a:rPr lang="nl-BE" dirty="0"/>
              <a:t> </a:t>
            </a:r>
            <a:r>
              <a:rPr lang="nl-BE" dirty="0" err="1"/>
              <a:t>ce</a:t>
            </a:r>
            <a:r>
              <a:rPr lang="nl-BE" dirty="0"/>
              <a:t> dessin 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dirty="0" err="1"/>
              <a:t>Lascaux</a:t>
            </a:r>
            <a:r>
              <a:rPr lang="nl-BE" dirty="0"/>
              <a:t> vers 17000 </a:t>
            </a:r>
            <a:r>
              <a:rPr lang="nl-BE" dirty="0" err="1"/>
              <a:t>avant</a:t>
            </a:r>
            <a:r>
              <a:rPr lang="nl-BE" dirty="0"/>
              <a:t> </a:t>
            </a:r>
            <a:r>
              <a:rPr lang="nl-BE" dirty="0" smtClean="0"/>
              <a:t>JC</a:t>
            </a:r>
            <a:endParaRPr lang="nl-BE" dirty="0"/>
          </a:p>
          <a:p>
            <a:endParaRPr lang="nl-BE" dirty="0"/>
          </a:p>
        </p:txBody>
      </p:sp>
      <p:grpSp>
        <p:nvGrpSpPr>
          <p:cNvPr id="4" name="Group 2121"/>
          <p:cNvGrpSpPr/>
          <p:nvPr/>
        </p:nvGrpSpPr>
        <p:grpSpPr>
          <a:xfrm>
            <a:off x="2724539" y="2492375"/>
            <a:ext cx="4811323" cy="3124654"/>
            <a:chOff x="0" y="0"/>
            <a:chExt cx="2879725" cy="1873250"/>
          </a:xfrm>
        </p:grpSpPr>
        <p:sp>
          <p:nvSpPr>
            <p:cNvPr id="5" name="Rectangle 101"/>
            <p:cNvSpPr/>
            <p:nvPr/>
          </p:nvSpPr>
          <p:spPr>
            <a:xfrm>
              <a:off x="421056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102"/>
            <p:cNvSpPr/>
            <p:nvPr/>
          </p:nvSpPr>
          <p:spPr>
            <a:xfrm>
              <a:off x="872490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103"/>
            <p:cNvSpPr/>
            <p:nvPr/>
          </p:nvSpPr>
          <p:spPr>
            <a:xfrm>
              <a:off x="1320546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104"/>
            <p:cNvSpPr/>
            <p:nvPr/>
          </p:nvSpPr>
          <p:spPr>
            <a:xfrm>
              <a:off x="1771904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105"/>
            <p:cNvSpPr/>
            <p:nvPr/>
          </p:nvSpPr>
          <p:spPr>
            <a:xfrm>
              <a:off x="2220341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6"/>
            <p:cNvSpPr/>
            <p:nvPr/>
          </p:nvSpPr>
          <p:spPr>
            <a:xfrm>
              <a:off x="2671445" y="164401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pic>
          <p:nvPicPr>
            <p:cNvPr id="11" name="Picture 15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879725" cy="187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250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Où</a:t>
            </a:r>
            <a:r>
              <a:rPr lang="nl-BE" dirty="0"/>
              <a:t> </a:t>
            </a:r>
            <a:r>
              <a:rPr lang="nl-BE" dirty="0" smtClean="0"/>
              <a:t>a-t-on </a:t>
            </a:r>
            <a:r>
              <a:rPr lang="nl-BE" dirty="0" err="1" smtClean="0"/>
              <a:t>trouvé</a:t>
            </a:r>
            <a:r>
              <a:rPr lang="nl-BE" dirty="0" smtClean="0"/>
              <a:t> la </a:t>
            </a:r>
            <a:r>
              <a:rPr lang="nl-BE" dirty="0" err="1" smtClean="0"/>
              <a:t>peinture</a:t>
            </a:r>
            <a:r>
              <a:rPr lang="nl-BE" dirty="0" smtClean="0"/>
              <a:t> </a:t>
            </a:r>
            <a:r>
              <a:rPr lang="nl-BE" dirty="0" err="1" smtClean="0"/>
              <a:t>rupestre</a:t>
            </a:r>
            <a:r>
              <a:rPr lang="nl-BE" dirty="0" smtClean="0"/>
              <a:t>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Lascaux</a:t>
            </a:r>
            <a:r>
              <a:rPr lang="nl-BE" dirty="0"/>
              <a:t> vers 17000 </a:t>
            </a:r>
            <a:r>
              <a:rPr lang="nl-BE" dirty="0" err="1"/>
              <a:t>avant</a:t>
            </a:r>
            <a:r>
              <a:rPr lang="nl-BE" dirty="0"/>
              <a:t> </a:t>
            </a:r>
            <a:r>
              <a:rPr lang="nl-BE" dirty="0" smtClean="0"/>
              <a:t>JC </a:t>
            </a:r>
            <a:endParaRPr lang="nl-BE" dirty="0"/>
          </a:p>
          <a:p>
            <a:endParaRPr lang="nl-BE" dirty="0"/>
          </a:p>
        </p:txBody>
      </p:sp>
      <p:grpSp>
        <p:nvGrpSpPr>
          <p:cNvPr id="4" name="Group 2121"/>
          <p:cNvGrpSpPr/>
          <p:nvPr/>
        </p:nvGrpSpPr>
        <p:grpSpPr>
          <a:xfrm>
            <a:off x="4656137" y="2492375"/>
            <a:ext cx="3856096" cy="3235094"/>
            <a:chOff x="0" y="0"/>
            <a:chExt cx="2879725" cy="1873250"/>
          </a:xfrm>
        </p:grpSpPr>
        <p:sp>
          <p:nvSpPr>
            <p:cNvPr id="5" name="Rectangle 101"/>
            <p:cNvSpPr/>
            <p:nvPr/>
          </p:nvSpPr>
          <p:spPr>
            <a:xfrm>
              <a:off x="421056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102"/>
            <p:cNvSpPr/>
            <p:nvPr/>
          </p:nvSpPr>
          <p:spPr>
            <a:xfrm>
              <a:off x="872490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103"/>
            <p:cNvSpPr/>
            <p:nvPr/>
          </p:nvSpPr>
          <p:spPr>
            <a:xfrm>
              <a:off x="1320546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104"/>
            <p:cNvSpPr/>
            <p:nvPr/>
          </p:nvSpPr>
          <p:spPr>
            <a:xfrm>
              <a:off x="1771904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105"/>
            <p:cNvSpPr/>
            <p:nvPr/>
          </p:nvSpPr>
          <p:spPr>
            <a:xfrm>
              <a:off x="2220341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6"/>
            <p:cNvSpPr/>
            <p:nvPr/>
          </p:nvSpPr>
          <p:spPr>
            <a:xfrm>
              <a:off x="2671445" y="164401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pic>
          <p:nvPicPr>
            <p:cNvPr id="11" name="Picture 15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879725" cy="187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563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 a </a:t>
            </a:r>
            <a:r>
              <a:rPr lang="nl-BE" dirty="0" err="1" smtClean="0"/>
              <a:t>utilisé</a:t>
            </a:r>
            <a:r>
              <a:rPr lang="nl-BE" dirty="0" smtClean="0"/>
              <a:t> </a:t>
            </a:r>
            <a:r>
              <a:rPr lang="nl-BE" dirty="0" err="1" smtClean="0"/>
              <a:t>quelles</a:t>
            </a:r>
            <a:r>
              <a:rPr lang="nl-BE" dirty="0" smtClean="0"/>
              <a:t> </a:t>
            </a:r>
            <a:r>
              <a:rPr lang="nl-BE" dirty="0" err="1" smtClean="0"/>
              <a:t>couleurs</a:t>
            </a:r>
            <a:r>
              <a:rPr lang="nl-BE" dirty="0" smtClean="0"/>
              <a:t>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Lascaux</a:t>
            </a:r>
            <a:r>
              <a:rPr lang="nl-BE" dirty="0"/>
              <a:t> vers 17000 </a:t>
            </a:r>
            <a:r>
              <a:rPr lang="nl-BE" dirty="0" err="1"/>
              <a:t>avant</a:t>
            </a:r>
            <a:r>
              <a:rPr lang="nl-BE" dirty="0"/>
              <a:t> </a:t>
            </a:r>
            <a:r>
              <a:rPr lang="nl-BE" dirty="0" smtClean="0"/>
              <a:t>JC</a:t>
            </a:r>
            <a:endParaRPr lang="nl-BE" dirty="0"/>
          </a:p>
        </p:txBody>
      </p:sp>
      <p:grpSp>
        <p:nvGrpSpPr>
          <p:cNvPr id="4" name="Group 2121"/>
          <p:cNvGrpSpPr/>
          <p:nvPr/>
        </p:nvGrpSpPr>
        <p:grpSpPr>
          <a:xfrm>
            <a:off x="4049647" y="2800284"/>
            <a:ext cx="4246455" cy="3026937"/>
            <a:chOff x="0" y="0"/>
            <a:chExt cx="2879725" cy="1873250"/>
          </a:xfrm>
        </p:grpSpPr>
        <p:sp>
          <p:nvSpPr>
            <p:cNvPr id="5" name="Rectangle 101"/>
            <p:cNvSpPr/>
            <p:nvPr/>
          </p:nvSpPr>
          <p:spPr>
            <a:xfrm>
              <a:off x="421056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102"/>
            <p:cNvSpPr/>
            <p:nvPr/>
          </p:nvSpPr>
          <p:spPr>
            <a:xfrm>
              <a:off x="872490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103"/>
            <p:cNvSpPr/>
            <p:nvPr/>
          </p:nvSpPr>
          <p:spPr>
            <a:xfrm>
              <a:off x="1320546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104"/>
            <p:cNvSpPr/>
            <p:nvPr/>
          </p:nvSpPr>
          <p:spPr>
            <a:xfrm>
              <a:off x="1771904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105"/>
            <p:cNvSpPr/>
            <p:nvPr/>
          </p:nvSpPr>
          <p:spPr>
            <a:xfrm>
              <a:off x="2220341" y="1640540"/>
              <a:ext cx="40538" cy="1795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endParaRPr lang="nl-B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6"/>
            <p:cNvSpPr/>
            <p:nvPr/>
          </p:nvSpPr>
          <p:spPr>
            <a:xfrm>
              <a:off x="2671445" y="164401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pic>
          <p:nvPicPr>
            <p:cNvPr id="11" name="Picture 15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879725" cy="187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685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Quel</a:t>
            </a:r>
            <a:r>
              <a:rPr lang="nl-BE" dirty="0" smtClean="0"/>
              <a:t> </a:t>
            </a:r>
            <a:r>
              <a:rPr lang="nl-BE" dirty="0" err="1" smtClean="0"/>
              <a:t>est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nom de </a:t>
            </a:r>
            <a:r>
              <a:rPr lang="nl-BE" dirty="0" err="1" smtClean="0"/>
              <a:t>ce</a:t>
            </a:r>
            <a:r>
              <a:rPr lang="nl-BE" dirty="0" smtClean="0"/>
              <a:t> monument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grpSp>
        <p:nvGrpSpPr>
          <p:cNvPr id="4" name="Group 2122"/>
          <p:cNvGrpSpPr/>
          <p:nvPr/>
        </p:nvGrpSpPr>
        <p:grpSpPr>
          <a:xfrm>
            <a:off x="4288581" y="2739856"/>
            <a:ext cx="4157149" cy="2879547"/>
            <a:chOff x="0" y="0"/>
            <a:chExt cx="2476500" cy="1882140"/>
          </a:xfrm>
        </p:grpSpPr>
        <p:sp>
          <p:nvSpPr>
            <p:cNvPr id="5" name="Rectangle 136"/>
            <p:cNvSpPr/>
            <p:nvPr/>
          </p:nvSpPr>
          <p:spPr>
            <a:xfrm>
              <a:off x="305" y="21972"/>
              <a:ext cx="42144" cy="1899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6" name="Rectangle 137"/>
            <p:cNvSpPr/>
            <p:nvPr/>
          </p:nvSpPr>
          <p:spPr>
            <a:xfrm>
              <a:off x="305" y="345059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7" name="Rectangle 138"/>
            <p:cNvSpPr/>
            <p:nvPr/>
          </p:nvSpPr>
          <p:spPr>
            <a:xfrm>
              <a:off x="305" y="668148"/>
              <a:ext cx="42144" cy="1899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8" name="Rectangle 139"/>
            <p:cNvSpPr/>
            <p:nvPr/>
          </p:nvSpPr>
          <p:spPr>
            <a:xfrm>
              <a:off x="305" y="99123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9" name="Rectangle 140"/>
            <p:cNvSpPr/>
            <p:nvPr/>
          </p:nvSpPr>
          <p:spPr>
            <a:xfrm>
              <a:off x="305" y="131457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10" name="Rectangle 141"/>
            <p:cNvSpPr/>
            <p:nvPr/>
          </p:nvSpPr>
          <p:spPr>
            <a:xfrm>
              <a:off x="305" y="163766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pic>
          <p:nvPicPr>
            <p:cNvPr id="11" name="Picture 16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476500" cy="1882140"/>
            </a:xfrm>
            <a:prstGeom prst="rect">
              <a:avLst/>
            </a:prstGeom>
          </p:spPr>
        </p:pic>
        <p:sp>
          <p:nvSpPr>
            <p:cNvPr id="12" name="Shape 169"/>
            <p:cNvSpPr/>
            <p:nvPr/>
          </p:nvSpPr>
          <p:spPr>
            <a:xfrm>
              <a:off x="2114550" y="731520"/>
              <a:ext cx="283210" cy="366395"/>
            </a:xfrm>
            <a:custGeom>
              <a:avLst/>
              <a:gdLst/>
              <a:ahLst/>
              <a:cxnLst/>
              <a:rect l="0" t="0" r="0" b="0"/>
              <a:pathLst>
                <a:path w="283210" h="366395">
                  <a:moveTo>
                    <a:pt x="0" y="366395"/>
                  </a:moveTo>
                  <a:lnTo>
                    <a:pt x="283210" y="366395"/>
                  </a:lnTo>
                  <a:lnTo>
                    <a:pt x="28321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BE"/>
            </a:p>
          </p:txBody>
        </p:sp>
        <p:sp>
          <p:nvSpPr>
            <p:cNvPr id="13" name="Rectangle 170"/>
            <p:cNvSpPr/>
            <p:nvPr/>
          </p:nvSpPr>
          <p:spPr>
            <a:xfrm>
              <a:off x="2211070" y="814451"/>
              <a:ext cx="107970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14" name="Rectangle 171"/>
            <p:cNvSpPr/>
            <p:nvPr/>
          </p:nvSpPr>
          <p:spPr>
            <a:xfrm>
              <a:off x="2293366" y="814451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94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 </a:t>
            </a:r>
            <a:r>
              <a:rPr lang="nl-BE" dirty="0" err="1" smtClean="0"/>
              <a:t>quoi</a:t>
            </a:r>
            <a:r>
              <a:rPr lang="nl-BE" dirty="0" smtClean="0"/>
              <a:t> </a:t>
            </a:r>
            <a:r>
              <a:rPr lang="nl-BE" dirty="0" err="1" smtClean="0"/>
              <a:t>servait</a:t>
            </a:r>
            <a:r>
              <a:rPr lang="nl-BE" dirty="0" smtClean="0"/>
              <a:t> (= diende) </a:t>
            </a:r>
            <a:r>
              <a:rPr lang="nl-BE" dirty="0" err="1" smtClean="0"/>
              <a:t>le</a:t>
            </a:r>
            <a:r>
              <a:rPr lang="nl-BE" dirty="0" smtClean="0"/>
              <a:t> monument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grpSp>
        <p:nvGrpSpPr>
          <p:cNvPr id="4" name="Group 2122"/>
          <p:cNvGrpSpPr/>
          <p:nvPr/>
        </p:nvGrpSpPr>
        <p:grpSpPr>
          <a:xfrm>
            <a:off x="3915359" y="2730525"/>
            <a:ext cx="4056546" cy="2863939"/>
            <a:chOff x="0" y="0"/>
            <a:chExt cx="2476500" cy="1882140"/>
          </a:xfrm>
        </p:grpSpPr>
        <p:sp>
          <p:nvSpPr>
            <p:cNvPr id="5" name="Rectangle 136"/>
            <p:cNvSpPr/>
            <p:nvPr/>
          </p:nvSpPr>
          <p:spPr>
            <a:xfrm>
              <a:off x="305" y="21972"/>
              <a:ext cx="42144" cy="1899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6" name="Rectangle 137"/>
            <p:cNvSpPr/>
            <p:nvPr/>
          </p:nvSpPr>
          <p:spPr>
            <a:xfrm>
              <a:off x="305" y="345059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7" name="Rectangle 138"/>
            <p:cNvSpPr/>
            <p:nvPr/>
          </p:nvSpPr>
          <p:spPr>
            <a:xfrm>
              <a:off x="305" y="668148"/>
              <a:ext cx="42144" cy="18993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8" name="Rectangle 139"/>
            <p:cNvSpPr/>
            <p:nvPr/>
          </p:nvSpPr>
          <p:spPr>
            <a:xfrm>
              <a:off x="305" y="99123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9" name="Rectangle 140"/>
            <p:cNvSpPr/>
            <p:nvPr/>
          </p:nvSpPr>
          <p:spPr>
            <a:xfrm>
              <a:off x="305" y="131457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10" name="Rectangle 141"/>
            <p:cNvSpPr/>
            <p:nvPr/>
          </p:nvSpPr>
          <p:spPr>
            <a:xfrm>
              <a:off x="305" y="1637665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pic>
          <p:nvPicPr>
            <p:cNvPr id="11" name="Picture 16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476500" cy="1882140"/>
            </a:xfrm>
            <a:prstGeom prst="rect">
              <a:avLst/>
            </a:prstGeom>
          </p:spPr>
        </p:pic>
        <p:sp>
          <p:nvSpPr>
            <p:cNvPr id="12" name="Shape 169"/>
            <p:cNvSpPr/>
            <p:nvPr/>
          </p:nvSpPr>
          <p:spPr>
            <a:xfrm>
              <a:off x="2114550" y="731520"/>
              <a:ext cx="283210" cy="366395"/>
            </a:xfrm>
            <a:custGeom>
              <a:avLst/>
              <a:gdLst/>
              <a:ahLst/>
              <a:cxnLst/>
              <a:rect l="0" t="0" r="0" b="0"/>
              <a:pathLst>
                <a:path w="283210" h="366395">
                  <a:moveTo>
                    <a:pt x="0" y="366395"/>
                  </a:moveTo>
                  <a:lnTo>
                    <a:pt x="283210" y="366395"/>
                  </a:lnTo>
                  <a:lnTo>
                    <a:pt x="28321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BE"/>
            </a:p>
          </p:txBody>
        </p:sp>
        <p:sp>
          <p:nvSpPr>
            <p:cNvPr id="13" name="Rectangle 170"/>
            <p:cNvSpPr/>
            <p:nvPr/>
          </p:nvSpPr>
          <p:spPr>
            <a:xfrm>
              <a:off x="2211070" y="814451"/>
              <a:ext cx="107970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14" name="Rectangle 171"/>
            <p:cNvSpPr/>
            <p:nvPr/>
          </p:nvSpPr>
          <p:spPr>
            <a:xfrm>
              <a:off x="2293366" y="814451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nl-BE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829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Qu’est-ce</a:t>
            </a:r>
            <a:r>
              <a:rPr lang="nl-BE" dirty="0" smtClean="0"/>
              <a:t> que </a:t>
            </a:r>
            <a:r>
              <a:rPr lang="nl-BE" dirty="0" err="1" smtClean="0"/>
              <a:t>c’est</a:t>
            </a:r>
            <a:r>
              <a:rPr lang="nl-BE" dirty="0" smtClean="0"/>
              <a:t> ?</a:t>
            </a:r>
            <a:endParaRPr lang="nl-BE" dirty="0"/>
          </a:p>
        </p:txBody>
      </p:sp>
      <p:pic>
        <p:nvPicPr>
          <p:cNvPr id="4" name="Picture 16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328" y="2160588"/>
            <a:ext cx="291338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8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Quel</a:t>
            </a:r>
            <a:r>
              <a:rPr lang="nl-BE" dirty="0" smtClean="0"/>
              <a:t> nom </a:t>
            </a:r>
            <a:r>
              <a:rPr lang="nl-BE" dirty="0" err="1" smtClean="0"/>
              <a:t>est-ce</a:t>
            </a:r>
            <a:r>
              <a:rPr lang="nl-BE" dirty="0" smtClean="0"/>
              <a:t> </a:t>
            </a:r>
            <a:r>
              <a:rPr lang="nl-BE" dirty="0" err="1" smtClean="0"/>
              <a:t>qu’on</a:t>
            </a:r>
            <a:r>
              <a:rPr lang="nl-BE" dirty="0" smtClean="0"/>
              <a:t> </a:t>
            </a:r>
            <a:r>
              <a:rPr lang="nl-BE" dirty="0" err="1" smtClean="0"/>
              <a:t>donne</a:t>
            </a:r>
            <a:r>
              <a:rPr lang="nl-BE" dirty="0" smtClean="0"/>
              <a:t> à ces </a:t>
            </a:r>
            <a:r>
              <a:rPr lang="nl-BE" dirty="0" err="1" smtClean="0"/>
              <a:t>statuettes</a:t>
            </a:r>
            <a:r>
              <a:rPr lang="nl-BE" dirty="0"/>
              <a:t>?</a:t>
            </a:r>
          </a:p>
        </p:txBody>
      </p:sp>
      <p:pic>
        <p:nvPicPr>
          <p:cNvPr id="4" name="Picture 24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2538" y="2135918"/>
            <a:ext cx="2653033" cy="38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Que </a:t>
            </a:r>
            <a:r>
              <a:rPr lang="nl-BE" dirty="0" err="1" smtClean="0"/>
              <a:t>représente</a:t>
            </a:r>
            <a:r>
              <a:rPr lang="nl-BE" dirty="0" smtClean="0"/>
              <a:t> (stelt voor) </a:t>
            </a:r>
            <a:r>
              <a:rPr lang="nl-BE" dirty="0" err="1" smtClean="0"/>
              <a:t>cette</a:t>
            </a:r>
            <a:r>
              <a:rPr lang="nl-BE" dirty="0" smtClean="0"/>
              <a:t> </a:t>
            </a:r>
            <a:r>
              <a:rPr lang="nl-BE" dirty="0" err="1" smtClean="0"/>
              <a:t>statuette</a:t>
            </a:r>
            <a:r>
              <a:rPr lang="nl-BE" dirty="0" smtClean="0"/>
              <a:t> ?</a:t>
            </a:r>
            <a:endParaRPr lang="nl-BE" dirty="0"/>
          </a:p>
        </p:txBody>
      </p:sp>
      <p:pic>
        <p:nvPicPr>
          <p:cNvPr id="6" name="Picture 24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5241" y="2493623"/>
            <a:ext cx="2696628" cy="369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07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oodoran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115</Words>
  <Application>Microsoft Office PowerPoint</Application>
  <PresentationFormat>Aangepast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Facet</vt:lpstr>
      <vt:lpstr>La préhistoire : l’art : quiz</vt:lpstr>
      <vt:lpstr>1- Observe ce document et répond aux questions     Que représente ce dessin ?</vt:lpstr>
      <vt:lpstr>Où a-t-on trouvé la peinture rupestre? </vt:lpstr>
      <vt:lpstr>On a utilisé quelles couleurs? </vt:lpstr>
      <vt:lpstr>Quel est le nom de ce monument ?</vt:lpstr>
      <vt:lpstr>A quoi servait (= diende) le monument ?</vt:lpstr>
      <vt:lpstr>Qu’est-ce que c’est ?</vt:lpstr>
      <vt:lpstr>Quel nom est-ce qu’on donne à ces statuettes?</vt:lpstr>
      <vt:lpstr>Que représente (stelt voor) cette statuette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préhistoire : l’art : quiz</dc:title>
  <dc:creator>Sandra van Spreeuwel</dc:creator>
  <cp:lastModifiedBy>Sandra Van Spreeuwel</cp:lastModifiedBy>
  <cp:revision>6</cp:revision>
  <dcterms:created xsi:type="dcterms:W3CDTF">2016-02-09T11:04:55Z</dcterms:created>
  <dcterms:modified xsi:type="dcterms:W3CDTF">2016-02-19T14:25:27Z</dcterms:modified>
</cp:coreProperties>
</file>