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9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582C4B8F-7E89-4957-95EA-70B36EB21C2E}" type="datetimeFigureOut">
              <a:rPr lang="hr-HR" smtClean="0"/>
              <a:pPr/>
              <a:t>31.1.2017.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EC9DD5B3-2001-4498-966C-3078E676E2F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C4B8F-7E89-4957-95EA-70B36EB21C2E}" type="datetimeFigureOut">
              <a:rPr lang="hr-HR" smtClean="0"/>
              <a:pPr/>
              <a:t>31.1.2017.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DD5B3-2001-4498-966C-3078E676E2F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C4B8F-7E89-4957-95EA-70B36EB21C2E}" type="datetimeFigureOut">
              <a:rPr lang="hr-HR" smtClean="0"/>
              <a:pPr/>
              <a:t>31.1.2017.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DD5B3-2001-4498-966C-3078E676E2F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C4B8F-7E89-4957-95EA-70B36EB21C2E}" type="datetimeFigureOut">
              <a:rPr lang="hr-HR" smtClean="0"/>
              <a:pPr/>
              <a:t>31.1.2017.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DD5B3-2001-4498-966C-3078E676E2F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C4B8F-7E89-4957-95EA-70B36EB21C2E}" type="datetimeFigureOut">
              <a:rPr lang="hr-HR" smtClean="0"/>
              <a:pPr/>
              <a:t>31.1.2017.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DD5B3-2001-4498-966C-3078E676E2F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C4B8F-7E89-4957-95EA-70B36EB21C2E}" type="datetimeFigureOut">
              <a:rPr lang="hr-HR" smtClean="0"/>
              <a:pPr/>
              <a:t>31.1.2017.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DD5B3-2001-4498-966C-3078E676E2F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C4B8F-7E89-4957-95EA-70B36EB21C2E}" type="datetimeFigureOut">
              <a:rPr lang="hr-HR" smtClean="0"/>
              <a:pPr/>
              <a:t>31.1.2017.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DD5B3-2001-4498-966C-3078E676E2F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C4B8F-7E89-4957-95EA-70B36EB21C2E}" type="datetimeFigureOut">
              <a:rPr lang="hr-HR" smtClean="0"/>
              <a:pPr/>
              <a:t>31.1.2017.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DD5B3-2001-4498-966C-3078E676E2F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C4B8F-7E89-4957-95EA-70B36EB21C2E}" type="datetimeFigureOut">
              <a:rPr lang="hr-HR" smtClean="0"/>
              <a:pPr/>
              <a:t>31.1.2017.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DD5B3-2001-4498-966C-3078E676E2F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582C4B8F-7E89-4957-95EA-70B36EB21C2E}" type="datetimeFigureOut">
              <a:rPr lang="hr-HR" smtClean="0"/>
              <a:pPr/>
              <a:t>31.1.2017.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EC9DD5B3-2001-4498-966C-3078E676E2F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582C4B8F-7E89-4957-95EA-70B36EB21C2E}" type="datetimeFigureOut">
              <a:rPr lang="hr-HR" smtClean="0"/>
              <a:pPr/>
              <a:t>31.1.2017.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EC9DD5B3-2001-4498-966C-3078E676E2F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82C4B8F-7E89-4957-95EA-70B36EB21C2E}" type="datetimeFigureOut">
              <a:rPr lang="hr-HR" smtClean="0"/>
              <a:pPr/>
              <a:t>31.1.2017.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C9DD5B3-2001-4498-966C-3078E676E2FB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kahoot.it/" TargetMode="External"/><Relationship Id="rId2" Type="http://schemas.openxmlformats.org/officeDocument/2006/relationships/hyperlink" Target="https://getkahoot.com/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rahuff.wordpress.com/2014/04/16/kahoot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727201" y="3356992"/>
            <a:ext cx="1620663" cy="936104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hr-HR" sz="5400" b="1" dirty="0" smtClean="0">
                <a:solidFill>
                  <a:schemeClr val="accent2">
                    <a:lumMod val="75000"/>
                  </a:schemeClr>
                </a:solidFill>
              </a:rPr>
              <a:t>Let’s</a:t>
            </a:r>
            <a:endParaRPr lang="hr-HR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068960"/>
            <a:ext cx="3816424" cy="1471612"/>
          </a:xfrm>
          <a:prstGeom prst="rect">
            <a:avLst/>
          </a:prstGeom>
        </p:spPr>
      </p:pic>
      <p:sp>
        <p:nvSpPr>
          <p:cNvPr id="5" name="4 - TextBox"/>
          <p:cNvSpPr txBox="1"/>
          <p:nvPr/>
        </p:nvSpPr>
        <p:spPr>
          <a:xfrm>
            <a:off x="1691680" y="1556792"/>
            <a:ext cx="4968552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      </a:t>
            </a:r>
            <a:r>
              <a:rPr lang="en-US" sz="3600" b="1" i="1" u="sng" dirty="0" smtClean="0"/>
              <a:t>School of </a:t>
            </a:r>
            <a:r>
              <a:rPr lang="en-US" sz="3600" b="1" i="1" u="sng" dirty="0" err="1" smtClean="0"/>
              <a:t>Palekastro</a:t>
            </a:r>
            <a:endParaRPr lang="el-GR" sz="3600" b="1" i="1" u="sng" dirty="0"/>
          </a:p>
        </p:txBody>
      </p:sp>
    </p:spTree>
    <p:extLst>
      <p:ext uri="{BB962C8B-B14F-4D97-AF65-F5344CB8AC3E}">
        <p14:creationId xmlns="" xmlns:p14="http://schemas.microsoft.com/office/powerpoint/2010/main" val="55876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hr-HR" dirty="0" smtClean="0"/>
              <a:t>On the main screen</a:t>
            </a:r>
            <a:endParaRPr lang="hr-HR" dirty="0"/>
          </a:p>
        </p:txBody>
      </p:sp>
      <p:pic>
        <p:nvPicPr>
          <p:cNvPr id="9218" name="Picture 2" descr="E:\Kahoot\quiz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04864"/>
            <a:ext cx="6768752" cy="3600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6105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hr-HR" dirty="0" smtClean="0"/>
              <a:t>On students’ devices</a:t>
            </a:r>
            <a:endParaRPr lang="hr-HR" dirty="0"/>
          </a:p>
        </p:txBody>
      </p:sp>
      <p:pic>
        <p:nvPicPr>
          <p:cNvPr id="11267" name="Picture 3" descr="C:\Users\Smolcec\Desktop\Kahoot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132856"/>
            <a:ext cx="3816424" cy="38164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3514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hr-HR" dirty="0" smtClean="0"/>
              <a:t>Scoreboard</a:t>
            </a:r>
            <a:endParaRPr lang="hr-HR" dirty="0"/>
          </a:p>
        </p:txBody>
      </p:sp>
      <p:pic>
        <p:nvPicPr>
          <p:cNvPr id="4" name="Picture 4" descr="C:\Users\Smolcec\Downloads\WP_20141124_0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60848"/>
            <a:ext cx="3584399" cy="23762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Smolcec\Desktop\6-kahoot-the-winner-is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002111"/>
            <a:ext cx="3096344" cy="28700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3210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hr-HR" dirty="0" smtClean="0"/>
              <a:t>Your kahoot</a:t>
            </a:r>
            <a:r>
              <a:rPr lang="en-US" dirty="0" smtClean="0"/>
              <a:t>!</a:t>
            </a:r>
            <a:r>
              <a:rPr lang="hr-HR" dirty="0" smtClean="0"/>
              <a:t> quiz list</a:t>
            </a:r>
            <a:endParaRPr lang="hr-HR" dirty="0"/>
          </a:p>
        </p:txBody>
      </p:sp>
      <p:pic>
        <p:nvPicPr>
          <p:cNvPr id="10242" name="Picture 2" descr="E:\Kahoot\kahoot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348880"/>
            <a:ext cx="6196013" cy="35283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430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33361" cy="1202485"/>
          </a:xfrm>
          <a:solidFill>
            <a:schemeClr val="accent1"/>
          </a:solidFill>
        </p:spPr>
        <p:txBody>
          <a:bodyPr/>
          <a:lstStyle/>
          <a:p>
            <a:r>
              <a:rPr lang="hr-HR" dirty="0" smtClean="0"/>
              <a:t>Students love it!</a:t>
            </a:r>
            <a:endParaRPr lang="hr-HR" dirty="0"/>
          </a:p>
        </p:txBody>
      </p:sp>
      <p:pic>
        <p:nvPicPr>
          <p:cNvPr id="12290" name="Picture 2" descr="E:\Kahoot\kahoot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77072"/>
            <a:ext cx="3312368" cy="17281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Smolcec\Downloads\WP_20141124_0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34135"/>
            <a:ext cx="3456384" cy="30230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Smolcec\Downloads\WP_20141124_0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32855"/>
            <a:ext cx="3312368" cy="17960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Ravni poveznik sa strelicom 3"/>
          <p:cNvCxnSpPr/>
          <p:nvPr/>
        </p:nvCxnSpPr>
        <p:spPr>
          <a:xfrm>
            <a:off x="1331640" y="1268760"/>
            <a:ext cx="504056" cy="20162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Zakrivljeni poveznik 5"/>
          <p:cNvCxnSpPr/>
          <p:nvPr/>
        </p:nvCxnSpPr>
        <p:spPr>
          <a:xfrm rot="5400000" flipH="1" flipV="1">
            <a:off x="3104755" y="4689140"/>
            <a:ext cx="1512168" cy="1008112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ni poveznik sa strelicom 7"/>
          <p:cNvCxnSpPr/>
          <p:nvPr/>
        </p:nvCxnSpPr>
        <p:spPr>
          <a:xfrm>
            <a:off x="1331640" y="1268760"/>
            <a:ext cx="144016" cy="24855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ipsa 8"/>
          <p:cNvSpPr/>
          <p:nvPr/>
        </p:nvSpPr>
        <p:spPr>
          <a:xfrm>
            <a:off x="1619672" y="5374495"/>
            <a:ext cx="2304256" cy="7188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Check out the excitement!</a:t>
            </a: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20871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hr-HR" b="1" dirty="0" smtClean="0">
                <a:solidFill>
                  <a:schemeClr val="accent2">
                    <a:lumMod val="75000"/>
                  </a:schemeClr>
                </a:solidFill>
              </a:rPr>
              <a:t>A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re</a:t>
            </a:r>
            <a:r>
              <a:rPr lang="hr-HR" b="1" dirty="0" smtClean="0">
                <a:solidFill>
                  <a:schemeClr val="accent2">
                    <a:lumMod val="75000"/>
                  </a:schemeClr>
                </a:solidFill>
              </a:rPr>
              <a:t> you READY?</a:t>
            </a:r>
            <a:endParaRPr lang="hr-H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Pravokutnik 3"/>
          <p:cNvSpPr/>
          <p:nvPr/>
        </p:nvSpPr>
        <p:spPr>
          <a:xfrm>
            <a:off x="2360050" y="2967335"/>
            <a:ext cx="4423903" cy="175432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Let’s Kahoot!!!</a:t>
            </a:r>
          </a:p>
          <a:p>
            <a:pPr algn="ctr"/>
            <a:r>
              <a:rPr lang="hr-HR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 panose="05000000000000000000" pitchFamily="2" charset="2"/>
              </a:rPr>
              <a:t></a:t>
            </a:r>
            <a:endParaRPr lang="hr-H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2915816" y="5373216"/>
            <a:ext cx="4896544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  School  of  </a:t>
            </a:r>
            <a:r>
              <a:rPr lang="en-US" sz="3600" dirty="0" err="1" smtClean="0"/>
              <a:t>Palekastro</a:t>
            </a:r>
            <a:endParaRPr lang="el-GR" sz="3600" dirty="0"/>
          </a:p>
        </p:txBody>
      </p:sp>
    </p:spTree>
    <p:extLst>
      <p:ext uri="{BB962C8B-B14F-4D97-AF65-F5344CB8AC3E}">
        <p14:creationId xmlns="" xmlns:p14="http://schemas.microsoft.com/office/powerpoint/2010/main" val="102201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What is </a:t>
            </a: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</a:rPr>
              <a:t>Kahoot?</a:t>
            </a:r>
            <a:endParaRPr lang="hr-H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E:\Kahoot\kahoot-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72816"/>
            <a:ext cx="5976664" cy="32917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niOkvir 3"/>
          <p:cNvSpPr txBox="1"/>
          <p:nvPr/>
        </p:nvSpPr>
        <p:spPr>
          <a:xfrm>
            <a:off x="1331640" y="5013176"/>
            <a:ext cx="6552728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A game </a:t>
            </a:r>
            <a:r>
              <a:rPr lang="en-US" dirty="0" smtClean="0"/>
              <a:t>that </a:t>
            </a:r>
            <a:r>
              <a:rPr lang="hr-HR" dirty="0" smtClean="0"/>
              <a:t>based </a:t>
            </a:r>
            <a:r>
              <a:rPr lang="en-US" dirty="0" smtClean="0"/>
              <a:t>on </a:t>
            </a:r>
            <a:r>
              <a:rPr lang="hr-HR" dirty="0" smtClean="0"/>
              <a:t>classroom</a:t>
            </a:r>
            <a:r>
              <a:rPr lang="en-US" dirty="0" smtClean="0"/>
              <a:t>’s</a:t>
            </a:r>
            <a:r>
              <a:rPr lang="hr-HR" dirty="0" smtClean="0"/>
              <a:t> response system for creating </a:t>
            </a:r>
            <a:r>
              <a:rPr lang="hr-HR" b="1" dirty="0" smtClean="0">
                <a:solidFill>
                  <a:srgbClr val="0070C0"/>
                </a:solidFill>
              </a:rPr>
              <a:t>QUIZES,  DISCUSSIONS,  SURVEYS</a:t>
            </a:r>
            <a:endParaRPr lang="hr-H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754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hr-HR" dirty="0" smtClean="0"/>
              <a:t>Two important websites:</a:t>
            </a:r>
            <a:endParaRPr lang="hr-HR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idx="1"/>
          </p:nvPr>
        </p:nvSpPr>
        <p:spPr>
          <a:xfrm>
            <a:off x="1043609" y="2122312"/>
            <a:ext cx="3453782" cy="820208"/>
          </a:xfrm>
        </p:spPr>
        <p:txBody>
          <a:bodyPr/>
          <a:lstStyle/>
          <a:p>
            <a:r>
              <a:rPr lang="en-US" sz="2400" dirty="0" smtClean="0">
                <a:solidFill>
                  <a:srgbClr val="0070C0"/>
                </a:solidFill>
                <a:hlinkClick r:id="rId2"/>
              </a:rPr>
              <a:t> </a:t>
            </a:r>
            <a:r>
              <a:rPr lang="hr-HR" sz="2400" dirty="0" smtClean="0">
                <a:solidFill>
                  <a:srgbClr val="0070C0"/>
                </a:solidFill>
                <a:hlinkClick r:id="rId2"/>
              </a:rPr>
              <a:t>https</a:t>
            </a:r>
            <a:r>
              <a:rPr lang="hr-HR" sz="2400" dirty="0">
                <a:solidFill>
                  <a:srgbClr val="0070C0"/>
                </a:solidFill>
                <a:hlinkClick r:id="rId2"/>
              </a:rPr>
              <a:t>://getkahoot.com</a:t>
            </a:r>
            <a:r>
              <a:rPr lang="hr-HR" sz="2400" dirty="0" smtClean="0">
                <a:solidFill>
                  <a:srgbClr val="0070C0"/>
                </a:solidFill>
                <a:hlinkClick r:id="rId2"/>
              </a:rPr>
              <a:t>/</a:t>
            </a:r>
            <a:endParaRPr lang="hr-HR" sz="2400" dirty="0" smtClean="0">
              <a:solidFill>
                <a:srgbClr val="0070C0"/>
              </a:solidFill>
            </a:endParaRPr>
          </a:p>
          <a:p>
            <a:endParaRPr lang="hr-HR" b="0" dirty="0"/>
          </a:p>
        </p:txBody>
      </p:sp>
      <p:sp>
        <p:nvSpPr>
          <p:cNvPr id="6" name="Rezervirano mjesto teksta 5"/>
          <p:cNvSpPr>
            <a:spLocks noGrp="1"/>
          </p:cNvSpPr>
          <p:nvPr>
            <p:ph type="body" sz="quarter" idx="3"/>
          </p:nvPr>
        </p:nvSpPr>
        <p:spPr>
          <a:xfrm>
            <a:off x="4788024" y="2122311"/>
            <a:ext cx="3067013" cy="822960"/>
          </a:xfrm>
        </p:spPr>
        <p:txBody>
          <a:bodyPr/>
          <a:lstStyle/>
          <a:p>
            <a:r>
              <a:rPr lang="hr-HR" sz="2400" dirty="0" smtClean="0">
                <a:solidFill>
                  <a:srgbClr val="0070C0"/>
                </a:solidFill>
                <a:hlinkClick r:id="rId3"/>
              </a:rPr>
              <a:t>https</a:t>
            </a:r>
            <a:r>
              <a:rPr lang="hr-HR" sz="2400" dirty="0">
                <a:solidFill>
                  <a:srgbClr val="0070C0"/>
                </a:solidFill>
                <a:hlinkClick r:id="rId3"/>
              </a:rPr>
              <a:t>://</a:t>
            </a:r>
            <a:r>
              <a:rPr lang="hr-HR" sz="2400" dirty="0" smtClean="0">
                <a:solidFill>
                  <a:srgbClr val="0070C0"/>
                </a:solidFill>
                <a:hlinkClick r:id="rId3"/>
              </a:rPr>
              <a:t>kahoot.it</a:t>
            </a:r>
            <a:endParaRPr lang="hr-HR" sz="2400" dirty="0" smtClean="0">
              <a:solidFill>
                <a:srgbClr val="0070C0"/>
              </a:solidFill>
            </a:endParaRPr>
          </a:p>
          <a:p>
            <a:endParaRPr lang="hr-HR" dirty="0"/>
          </a:p>
        </p:txBody>
      </p:sp>
      <p:pic>
        <p:nvPicPr>
          <p:cNvPr id="5124" name="Picture 4" descr="C:\Users\Smolcec\Desktop\kahoot1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852936"/>
            <a:ext cx="3227388" cy="28803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E:\Kahoot\qui2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852936"/>
            <a:ext cx="2592288" cy="28803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5594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hr-HR" dirty="0" smtClean="0"/>
              <a:t>How does it work?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Very simple to use!</a:t>
            </a:r>
          </a:p>
          <a:p>
            <a:endParaRPr lang="hr-HR" dirty="0"/>
          </a:p>
        </p:txBody>
      </p:sp>
      <p:pic>
        <p:nvPicPr>
          <p:cNvPr id="2050" name="Picture 2" descr="E:\Kahoot\Kahoot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29985"/>
            <a:ext cx="7200800" cy="33123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9356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59632" y="692696"/>
            <a:ext cx="6696744" cy="864096"/>
          </a:xfrm>
          <a:solidFill>
            <a:schemeClr val="accent1"/>
          </a:solidFill>
        </p:spPr>
        <p:txBody>
          <a:bodyPr/>
          <a:lstStyle/>
          <a:p>
            <a:r>
              <a:rPr lang="hr-HR" dirty="0" smtClean="0"/>
              <a:t>Easy platform</a:t>
            </a:r>
            <a:endParaRPr lang="hr-HR" dirty="0"/>
          </a:p>
        </p:txBody>
      </p:sp>
      <p:pic>
        <p:nvPicPr>
          <p:cNvPr id="3074" name="Picture 2" descr="E:\Kahoot\Kahoot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8424936" cy="48598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4911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11217"/>
          </a:xfrm>
          <a:solidFill>
            <a:schemeClr val="accent1"/>
          </a:solidFill>
        </p:spPr>
        <p:txBody>
          <a:bodyPr/>
          <a:lstStyle/>
          <a:p>
            <a:r>
              <a:rPr lang="hr-HR" dirty="0" smtClean="0"/>
              <a:t>You can...</a:t>
            </a:r>
            <a:endParaRPr lang="hr-HR" dirty="0"/>
          </a:p>
        </p:txBody>
      </p:sp>
      <p:pic>
        <p:nvPicPr>
          <p:cNvPr id="4098" name="Picture 2" descr="E:\Kahoot\Kahoot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44824"/>
            <a:ext cx="7200800" cy="27796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niOkvir 3"/>
          <p:cNvSpPr txBox="1"/>
          <p:nvPr/>
        </p:nvSpPr>
        <p:spPr>
          <a:xfrm>
            <a:off x="1835696" y="4672864"/>
            <a:ext cx="5688632" cy="120032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a</a:t>
            </a:r>
            <a:r>
              <a:rPr lang="hr-HR" sz="2400" b="1" dirty="0" smtClean="0">
                <a:solidFill>
                  <a:schemeClr val="accent2">
                    <a:lumMod val="75000"/>
                  </a:schemeClr>
                </a:solidFill>
              </a:rPr>
              <a:t>dd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r-HR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r-HR" sz="2400" b="1" dirty="0" smtClean="0"/>
              <a:t>images and videos</a:t>
            </a:r>
          </a:p>
          <a:p>
            <a:r>
              <a:rPr lang="hr-HR" sz="2400" b="1" dirty="0" smtClean="0">
                <a:solidFill>
                  <a:schemeClr val="accent2">
                    <a:lumMod val="75000"/>
                  </a:schemeClr>
                </a:solidFill>
              </a:rPr>
              <a:t>- edit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r-HR" sz="2400" b="1" dirty="0" smtClean="0"/>
              <a:t>your quiz when ever you want</a:t>
            </a:r>
          </a:p>
          <a:p>
            <a:r>
              <a:rPr lang="hr-HR" sz="2400" b="1" dirty="0" smtClean="0">
                <a:solidFill>
                  <a:schemeClr val="accent2">
                    <a:lumMod val="75000"/>
                  </a:schemeClr>
                </a:solidFill>
              </a:rPr>
              <a:t>- share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r-HR" sz="2400" b="1" dirty="0" smtClean="0"/>
              <a:t>quiz directly on social networks</a:t>
            </a:r>
          </a:p>
        </p:txBody>
      </p:sp>
    </p:spTree>
    <p:extLst>
      <p:ext uri="{BB962C8B-B14F-4D97-AF65-F5344CB8AC3E}">
        <p14:creationId xmlns="" xmlns:p14="http://schemas.microsoft.com/office/powerpoint/2010/main" val="384326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39210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hr-HR" dirty="0" smtClean="0"/>
              <a:t>When quiz is ready...</a:t>
            </a:r>
            <a:endParaRPr lang="hr-HR" dirty="0"/>
          </a:p>
        </p:txBody>
      </p:sp>
      <p:pic>
        <p:nvPicPr>
          <p:cNvPr id="6146" name="Picture 2" descr="E:\Kahoot\Kahoot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2816"/>
            <a:ext cx="7056784" cy="41764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5717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5023" y="692696"/>
            <a:ext cx="6965245" cy="1152129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hr-HR" dirty="0" smtClean="0"/>
              <a:t>Add the Room PIN</a:t>
            </a:r>
            <a:br>
              <a:rPr lang="hr-HR" dirty="0" smtClean="0"/>
            </a:br>
            <a:r>
              <a:rPr lang="hr-HR" dirty="0" smtClean="0"/>
              <a:t> and your NAME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619672" y="2276872"/>
            <a:ext cx="6039773" cy="3672407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7170" name="Picture 2" descr="E:\Kahoot\kahoot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321" y="2204864"/>
            <a:ext cx="7453095" cy="381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8888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955234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hr-HR" sz="2800" dirty="0" smtClean="0"/>
              <a:t>Students’ names  appear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hr-HR" sz="2800" dirty="0" smtClean="0"/>
              <a:t>and you</a:t>
            </a:r>
            <a:r>
              <a:rPr lang="en-US" sz="2800" dirty="0" smtClean="0"/>
              <a:t> </a:t>
            </a:r>
            <a:r>
              <a:rPr lang="hr-HR" sz="2800" dirty="0" smtClean="0"/>
              <a:t>are ready to start!</a:t>
            </a:r>
            <a:endParaRPr lang="hr-HR" sz="2800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660" y="1916832"/>
            <a:ext cx="6192688" cy="3333750"/>
          </a:xfrm>
        </p:spPr>
      </p:pic>
      <p:sp>
        <p:nvSpPr>
          <p:cNvPr id="7" name="TekstniOkvir 6"/>
          <p:cNvSpPr txBox="1"/>
          <p:nvPr/>
        </p:nvSpPr>
        <p:spPr>
          <a:xfrm>
            <a:off x="1331640" y="5373216"/>
            <a:ext cx="6552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Image CREDIT: </a:t>
            </a:r>
            <a:r>
              <a:rPr lang="hr-HR" dirty="0" smtClean="0">
                <a:hlinkClick r:id="rId3"/>
              </a:rPr>
              <a:t>https://srahuff.wordpress.com/2014/04/16/kahoot/</a:t>
            </a:r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220081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ibadača">
  <a:themeElements>
    <a:clrScheme name="Pribadač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ribadač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ribadač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101</TotalTime>
  <Words>129</Words>
  <Application>Microsoft Office PowerPoint</Application>
  <PresentationFormat>Προβολή στην οθόνη (4:3)</PresentationFormat>
  <Paragraphs>28</Paragraphs>
  <Slides>15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6" baseType="lpstr">
      <vt:lpstr>Pribadača</vt:lpstr>
      <vt:lpstr>Let’s</vt:lpstr>
      <vt:lpstr>What is Kahoot?</vt:lpstr>
      <vt:lpstr>Two important websites:</vt:lpstr>
      <vt:lpstr>How does it work?</vt:lpstr>
      <vt:lpstr>Easy platform</vt:lpstr>
      <vt:lpstr>You can...</vt:lpstr>
      <vt:lpstr>When quiz is ready...</vt:lpstr>
      <vt:lpstr>Add the Room PIN  and your NAME</vt:lpstr>
      <vt:lpstr>Students’ names  appear  and you are ready to start!</vt:lpstr>
      <vt:lpstr>On the main screen</vt:lpstr>
      <vt:lpstr>On students’ devices</vt:lpstr>
      <vt:lpstr>Scoreboard</vt:lpstr>
      <vt:lpstr>Your kahoot! quiz list</vt:lpstr>
      <vt:lpstr>Students love it!</vt:lpstr>
      <vt:lpstr>Are you READY?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</dc:title>
  <dc:creator>Smolcec</dc:creator>
  <cp:lastModifiedBy>Admin</cp:lastModifiedBy>
  <cp:revision>12</cp:revision>
  <dcterms:created xsi:type="dcterms:W3CDTF">2015-03-07T15:19:21Z</dcterms:created>
  <dcterms:modified xsi:type="dcterms:W3CDTF">2017-01-31T21:16:17Z</dcterms:modified>
</cp:coreProperties>
</file>